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471" r:id="rId3"/>
    <p:sldId id="496" r:id="rId4"/>
    <p:sldId id="1105" r:id="rId5"/>
    <p:sldId id="1106" r:id="rId6"/>
    <p:sldId id="797" r:id="rId7"/>
    <p:sldId id="1086" r:id="rId8"/>
    <p:sldId id="1107" r:id="rId9"/>
    <p:sldId id="1108" r:id="rId10"/>
    <p:sldId id="1109" r:id="rId11"/>
    <p:sldId id="1110" r:id="rId12"/>
    <p:sldId id="1111" r:id="rId13"/>
    <p:sldId id="1112" r:id="rId14"/>
    <p:sldId id="1113" r:id="rId15"/>
    <p:sldId id="1115" r:id="rId16"/>
    <p:sldId id="1116" r:id="rId17"/>
    <p:sldId id="813" r:id="rId18"/>
    <p:sldId id="814" r:id="rId19"/>
    <p:sldId id="1114" r:id="rId20"/>
    <p:sldId id="1117" r:id="rId21"/>
    <p:sldId id="1120" r:id="rId22"/>
    <p:sldId id="1121" r:id="rId23"/>
    <p:sldId id="1122" r:id="rId2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6ED"/>
    <a:srgbClr val="FF6969"/>
    <a:srgbClr val="FFFECA"/>
    <a:srgbClr val="FFFFF3"/>
    <a:srgbClr val="FFFBCD"/>
    <a:srgbClr val="FFFFFF"/>
    <a:srgbClr val="F1F1F2"/>
    <a:srgbClr val="FFFBCC"/>
    <a:srgbClr val="FDE0B0"/>
    <a:srgbClr val="FF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5776" autoAdjust="0"/>
  </p:normalViewPr>
  <p:slideViewPr>
    <p:cSldViewPr snapToGrid="0">
      <p:cViewPr varScale="1">
        <p:scale>
          <a:sx n="59" d="100"/>
          <a:sy n="59" d="100"/>
        </p:scale>
        <p:origin x="9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 Thongthimahaxay" userId="5cdccbc1-80d8-4943-a810-18429d6cdb14" providerId="ADAL" clId="{68914001-3854-47A5-8B1B-D1578204552E}"/>
    <pc:docChg chg="delSld">
      <pc:chgData name="Ningkham Thongthimahaxay" userId="5cdccbc1-80d8-4943-a810-18429d6cdb14" providerId="ADAL" clId="{68914001-3854-47A5-8B1B-D1578204552E}" dt="2026-02-27T08:20:34.577" v="22" actId="47"/>
      <pc:docMkLst>
        <pc:docMk/>
      </pc:docMkLst>
      <pc:sldChg chg="del">
        <pc:chgData name="Ningkham Thongthimahaxay" userId="5cdccbc1-80d8-4943-a810-18429d6cdb14" providerId="ADAL" clId="{68914001-3854-47A5-8B1B-D1578204552E}" dt="2026-02-27T08:20:31.194" v="3" actId="47"/>
        <pc:sldMkLst>
          <pc:docMk/>
          <pc:sldMk cId="3391700342" sldId="365"/>
        </pc:sldMkLst>
      </pc:sldChg>
      <pc:sldChg chg="del">
        <pc:chgData name="Ningkham Thongthimahaxay" userId="5cdccbc1-80d8-4943-a810-18429d6cdb14" providerId="ADAL" clId="{68914001-3854-47A5-8B1B-D1578204552E}" dt="2026-02-27T08:20:31.180" v="2" actId="47"/>
        <pc:sldMkLst>
          <pc:docMk/>
          <pc:sldMk cId="756299597" sldId="400"/>
        </pc:sldMkLst>
      </pc:sldChg>
      <pc:sldChg chg="del">
        <pc:chgData name="Ningkham Thongthimahaxay" userId="5cdccbc1-80d8-4943-a810-18429d6cdb14" providerId="ADAL" clId="{68914001-3854-47A5-8B1B-D1578204552E}" dt="2026-02-27T08:20:30.649" v="0" actId="47"/>
        <pc:sldMkLst>
          <pc:docMk/>
          <pc:sldMk cId="4212684179" sldId="402"/>
        </pc:sldMkLst>
      </pc:sldChg>
      <pc:sldChg chg="del">
        <pc:chgData name="Ningkham Thongthimahaxay" userId="5cdccbc1-80d8-4943-a810-18429d6cdb14" providerId="ADAL" clId="{68914001-3854-47A5-8B1B-D1578204552E}" dt="2026-02-27T08:20:31.118" v="1" actId="47"/>
        <pc:sldMkLst>
          <pc:docMk/>
          <pc:sldMk cId="288815665" sldId="438"/>
        </pc:sldMkLst>
      </pc:sldChg>
      <pc:sldChg chg="del">
        <pc:chgData name="Ningkham Thongthimahaxay" userId="5cdccbc1-80d8-4943-a810-18429d6cdb14" providerId="ADAL" clId="{68914001-3854-47A5-8B1B-D1578204552E}" dt="2026-02-27T08:20:33.313" v="16" actId="47"/>
        <pc:sldMkLst>
          <pc:docMk/>
          <pc:sldMk cId="3128151450" sldId="475"/>
        </pc:sldMkLst>
      </pc:sldChg>
      <pc:sldChg chg="del">
        <pc:chgData name="Ningkham Thongthimahaxay" userId="5cdccbc1-80d8-4943-a810-18429d6cdb14" providerId="ADAL" clId="{68914001-3854-47A5-8B1B-D1578204552E}" dt="2026-02-27T08:20:34.577" v="22" actId="47"/>
        <pc:sldMkLst>
          <pc:docMk/>
          <pc:sldMk cId="2270044584" sldId="701"/>
        </pc:sldMkLst>
      </pc:sldChg>
      <pc:sldChg chg="del">
        <pc:chgData name="Ningkham Thongthimahaxay" userId="5cdccbc1-80d8-4943-a810-18429d6cdb14" providerId="ADAL" clId="{68914001-3854-47A5-8B1B-D1578204552E}" dt="2026-02-27T08:20:31.802" v="9" actId="47"/>
        <pc:sldMkLst>
          <pc:docMk/>
          <pc:sldMk cId="1350293059" sldId="905"/>
        </pc:sldMkLst>
      </pc:sldChg>
      <pc:sldChg chg="del">
        <pc:chgData name="Ningkham Thongthimahaxay" userId="5cdccbc1-80d8-4943-a810-18429d6cdb14" providerId="ADAL" clId="{68914001-3854-47A5-8B1B-D1578204552E}" dt="2026-02-27T08:20:34.155" v="21" actId="47"/>
        <pc:sldMkLst>
          <pc:docMk/>
          <pc:sldMk cId="766974004" sldId="917"/>
        </pc:sldMkLst>
      </pc:sldChg>
      <pc:sldChg chg="del">
        <pc:chgData name="Ningkham Thongthimahaxay" userId="5cdccbc1-80d8-4943-a810-18429d6cdb14" providerId="ADAL" clId="{68914001-3854-47A5-8B1B-D1578204552E}" dt="2026-02-27T08:20:31.490" v="8" actId="47"/>
        <pc:sldMkLst>
          <pc:docMk/>
          <pc:sldMk cId="263177903" sldId="945"/>
        </pc:sldMkLst>
      </pc:sldChg>
      <pc:sldChg chg="del">
        <pc:chgData name="Ningkham Thongthimahaxay" userId="5cdccbc1-80d8-4943-a810-18429d6cdb14" providerId="ADAL" clId="{68914001-3854-47A5-8B1B-D1578204552E}" dt="2026-02-27T08:20:33.137" v="15" actId="47"/>
        <pc:sldMkLst>
          <pc:docMk/>
          <pc:sldMk cId="717316050" sldId="966"/>
        </pc:sldMkLst>
      </pc:sldChg>
      <pc:sldChg chg="del">
        <pc:chgData name="Ningkham Thongthimahaxay" userId="5cdccbc1-80d8-4943-a810-18429d6cdb14" providerId="ADAL" clId="{68914001-3854-47A5-8B1B-D1578204552E}" dt="2026-02-27T08:20:31.990" v="10" actId="47"/>
        <pc:sldMkLst>
          <pc:docMk/>
          <pc:sldMk cId="2266872643" sldId="1102"/>
        </pc:sldMkLst>
      </pc:sldChg>
      <pc:sldChg chg="del">
        <pc:chgData name="Ningkham Thongthimahaxay" userId="5cdccbc1-80d8-4943-a810-18429d6cdb14" providerId="ADAL" clId="{68914001-3854-47A5-8B1B-D1578204552E}" dt="2026-02-27T08:20:31.395" v="7" actId="47"/>
        <pc:sldMkLst>
          <pc:docMk/>
          <pc:sldMk cId="1620266" sldId="1104"/>
        </pc:sldMkLst>
      </pc:sldChg>
      <pc:sldChg chg="del">
        <pc:chgData name="Ningkham Thongthimahaxay" userId="5cdccbc1-80d8-4943-a810-18429d6cdb14" providerId="ADAL" clId="{68914001-3854-47A5-8B1B-D1578204552E}" dt="2026-02-27T08:20:34" v="20" actId="47"/>
        <pc:sldMkLst>
          <pc:docMk/>
          <pc:sldMk cId="1905645329" sldId="1123"/>
        </pc:sldMkLst>
      </pc:sldChg>
      <pc:sldChg chg="del">
        <pc:chgData name="Ningkham Thongthimahaxay" userId="5cdccbc1-80d8-4943-a810-18429d6cdb14" providerId="ADAL" clId="{68914001-3854-47A5-8B1B-D1578204552E}" dt="2026-02-27T08:20:33.840" v="19" actId="47"/>
        <pc:sldMkLst>
          <pc:docMk/>
          <pc:sldMk cId="41083494" sldId="1124"/>
        </pc:sldMkLst>
      </pc:sldChg>
      <pc:sldChg chg="del">
        <pc:chgData name="Ningkham Thongthimahaxay" userId="5cdccbc1-80d8-4943-a810-18429d6cdb14" providerId="ADAL" clId="{68914001-3854-47A5-8B1B-D1578204552E}" dt="2026-02-27T08:20:33.658" v="18" actId="47"/>
        <pc:sldMkLst>
          <pc:docMk/>
          <pc:sldMk cId="293975101" sldId="1125"/>
        </pc:sldMkLst>
      </pc:sldChg>
      <pc:sldChg chg="del">
        <pc:chgData name="Ningkham Thongthimahaxay" userId="5cdccbc1-80d8-4943-a810-18429d6cdb14" providerId="ADAL" clId="{68914001-3854-47A5-8B1B-D1578204552E}" dt="2026-02-27T08:20:33.469" v="17" actId="47"/>
        <pc:sldMkLst>
          <pc:docMk/>
          <pc:sldMk cId="1252564479" sldId="1126"/>
        </pc:sldMkLst>
      </pc:sldChg>
      <pc:sldChg chg="del">
        <pc:chgData name="Ningkham Thongthimahaxay" userId="5cdccbc1-80d8-4943-a810-18429d6cdb14" providerId="ADAL" clId="{68914001-3854-47A5-8B1B-D1578204552E}" dt="2026-02-27T08:20:32.954" v="14" actId="47"/>
        <pc:sldMkLst>
          <pc:docMk/>
          <pc:sldMk cId="2621280674" sldId="1127"/>
        </pc:sldMkLst>
      </pc:sldChg>
      <pc:sldChg chg="del">
        <pc:chgData name="Ningkham Thongthimahaxay" userId="5cdccbc1-80d8-4943-a810-18429d6cdb14" providerId="ADAL" clId="{68914001-3854-47A5-8B1B-D1578204552E}" dt="2026-02-27T08:20:32.745" v="13" actId="47"/>
        <pc:sldMkLst>
          <pc:docMk/>
          <pc:sldMk cId="689542554" sldId="1128"/>
        </pc:sldMkLst>
      </pc:sldChg>
      <pc:sldChg chg="del">
        <pc:chgData name="Ningkham Thongthimahaxay" userId="5cdccbc1-80d8-4943-a810-18429d6cdb14" providerId="ADAL" clId="{68914001-3854-47A5-8B1B-D1578204552E}" dt="2026-02-27T08:20:32.424" v="12" actId="47"/>
        <pc:sldMkLst>
          <pc:docMk/>
          <pc:sldMk cId="1745797622" sldId="1130"/>
        </pc:sldMkLst>
      </pc:sldChg>
      <pc:sldChg chg="del">
        <pc:chgData name="Ningkham Thongthimahaxay" userId="5cdccbc1-80d8-4943-a810-18429d6cdb14" providerId="ADAL" clId="{68914001-3854-47A5-8B1B-D1578204552E}" dt="2026-02-27T08:20:32.180" v="11" actId="47"/>
        <pc:sldMkLst>
          <pc:docMk/>
          <pc:sldMk cId="583815115" sldId="1131"/>
        </pc:sldMkLst>
      </pc:sldChg>
      <pc:sldChg chg="del">
        <pc:chgData name="Ningkham Thongthimahaxay" userId="5cdccbc1-80d8-4943-a810-18429d6cdb14" providerId="ADAL" clId="{68914001-3854-47A5-8B1B-D1578204552E}" dt="2026-02-27T08:20:31.346" v="6" actId="47"/>
        <pc:sldMkLst>
          <pc:docMk/>
          <pc:sldMk cId="197933493" sldId="1132"/>
        </pc:sldMkLst>
      </pc:sldChg>
      <pc:sldChg chg="del">
        <pc:chgData name="Ningkham Thongthimahaxay" userId="5cdccbc1-80d8-4943-a810-18429d6cdb14" providerId="ADAL" clId="{68914001-3854-47A5-8B1B-D1578204552E}" dt="2026-02-27T08:20:31.327" v="5" actId="47"/>
        <pc:sldMkLst>
          <pc:docMk/>
          <pc:sldMk cId="3235376243" sldId="1136"/>
        </pc:sldMkLst>
      </pc:sldChg>
      <pc:sldChg chg="del">
        <pc:chgData name="Ningkham Thongthimahaxay" userId="5cdccbc1-80d8-4943-a810-18429d6cdb14" providerId="ADAL" clId="{68914001-3854-47A5-8B1B-D1578204552E}" dt="2026-02-27T08:20:31.269" v="4" actId="47"/>
        <pc:sldMkLst>
          <pc:docMk/>
          <pc:sldMk cId="4160491317" sldId="113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907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035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3423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826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3181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99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79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1043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0322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919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706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40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98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5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34.png"/><Relationship Id="rId17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openxmlformats.org/officeDocument/2006/relationships/image" Target="../media/image37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3.png"/><Relationship Id="rId5" Type="http://schemas.microsoft.com/office/2007/relationships/media" Target="../media/media5.mp3"/><Relationship Id="rId15" Type="http://schemas.openxmlformats.org/officeDocument/2006/relationships/image" Target="../media/image36.png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5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34.png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8.png"/><Relationship Id="rId5" Type="http://schemas.microsoft.com/office/2007/relationships/media" Target="../media/media5.mp3"/><Relationship Id="rId15" Type="http://schemas.openxmlformats.org/officeDocument/2006/relationships/image" Target="../media/image39.png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4.png"/><Relationship Id="rId5" Type="http://schemas.microsoft.com/office/2007/relationships/media" Target="../media/media5.mp3"/><Relationship Id="rId15" Type="http://schemas.openxmlformats.org/officeDocument/2006/relationships/image" Target="../media/image41.png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6.png"/><Relationship Id="rId18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4.png"/><Relationship Id="rId17" Type="http://schemas.openxmlformats.org/officeDocument/2006/relationships/image" Target="../media/image26.png"/><Relationship Id="rId2" Type="http://schemas.openxmlformats.org/officeDocument/2006/relationships/audio" Target="../media/media3.mp3"/><Relationship Id="rId16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5.png"/><Relationship Id="rId5" Type="http://schemas.microsoft.com/office/2007/relationships/media" Target="../media/media5.mp3"/><Relationship Id="rId15" Type="http://schemas.openxmlformats.org/officeDocument/2006/relationships/image" Target="../media/image58.png"/><Relationship Id="rId10" Type="http://schemas.openxmlformats.org/officeDocument/2006/relationships/notesSlide" Target="../notesSlides/notesSlide14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../media/media9.mp3"/><Relationship Id="rId7" Type="http://schemas.openxmlformats.org/officeDocument/2006/relationships/image" Target="../media/image2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9.mp3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9.mp3"/><Relationship Id="rId7" Type="http://schemas.openxmlformats.org/officeDocument/2006/relationships/image" Target="../media/image6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9.mp3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0.pn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6.pn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6C9646E-3256-F284-0371-A099D3E31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" y="1709885"/>
            <a:ext cx="11849100" cy="293566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2326654-69EE-BFB0-4B27-F77D5F40F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5" y="4807773"/>
            <a:ext cx="9439275" cy="153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FCE69C6F-612D-1DC5-24BB-045CDDB24C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2" y="1331640"/>
            <a:ext cx="8216898" cy="68388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2981231-9E27-F79C-2A2F-F4DB29D12A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01" y="568279"/>
            <a:ext cx="4259199" cy="80482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0464371-AA77-66B9-6635-DB72D98AAE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" y="-31167"/>
            <a:ext cx="2516403" cy="71108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5D8A376-978A-D778-D2E0-8C29D7225B5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659" y="34086"/>
            <a:ext cx="6616700" cy="74152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CB1067C4-C55F-77BF-70DD-CCBDF08CE8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2" y="3793853"/>
            <a:ext cx="7221498" cy="303006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276FA034-7137-0CA6-5C6D-ED62AA45012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1" y="2024832"/>
            <a:ext cx="11861798" cy="1759717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A6486CF-DEA5-C3D3-BB13-88E462D9A75F}"/>
              </a:ext>
            </a:extLst>
          </p:cNvPr>
          <p:cNvSpPr txBox="1"/>
          <p:nvPr/>
        </p:nvSpPr>
        <p:spPr>
          <a:xfrm>
            <a:off x="2890932" y="5828056"/>
            <a:ext cx="146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エアコン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D0F8C0A-4EE2-35AA-CBF1-589E6D92CCE2}"/>
              </a:ext>
            </a:extLst>
          </p:cNvPr>
          <p:cNvSpPr txBox="1"/>
          <p:nvPr/>
        </p:nvSpPr>
        <p:spPr>
          <a:xfrm>
            <a:off x="3322732" y="6362250"/>
            <a:ext cx="146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69C3176-CA8F-924B-F171-668FEE388C42}"/>
              </a:ext>
            </a:extLst>
          </p:cNvPr>
          <p:cNvSpPr txBox="1"/>
          <p:nvPr/>
        </p:nvSpPr>
        <p:spPr>
          <a:xfrm>
            <a:off x="4356100" y="5643389"/>
            <a:ext cx="1465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電気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コピー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3D5F771-6A45-F087-DC0F-5B00B18F2948}"/>
              </a:ext>
            </a:extLst>
          </p:cNvPr>
          <p:cNvSpPr txBox="1"/>
          <p:nvPr/>
        </p:nvSpPr>
        <p:spPr>
          <a:xfrm>
            <a:off x="4445000" y="6384254"/>
            <a:ext cx="146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81E6A68-49DF-F789-A8C1-B6F8594B83AD}"/>
              </a:ext>
            </a:extLst>
          </p:cNvPr>
          <p:cNvSpPr txBox="1"/>
          <p:nvPr/>
        </p:nvSpPr>
        <p:spPr>
          <a:xfrm>
            <a:off x="5133134" y="6384254"/>
            <a:ext cx="41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6627A5B-C34C-2DCD-787B-EAF012555325}"/>
              </a:ext>
            </a:extLst>
          </p:cNvPr>
          <p:cNvSpPr txBox="1"/>
          <p:nvPr/>
        </p:nvSpPr>
        <p:spPr>
          <a:xfrm>
            <a:off x="6143436" y="5828054"/>
            <a:ext cx="146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水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B9BBDA5-9CED-1904-6C29-982F77C1104A}"/>
              </a:ext>
            </a:extLst>
          </p:cNvPr>
          <p:cNvSpPr txBox="1"/>
          <p:nvPr/>
        </p:nvSpPr>
        <p:spPr>
          <a:xfrm>
            <a:off x="6210952" y="6400350"/>
            <a:ext cx="146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ｂ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4CA67E6-7EFE-D535-8C39-F408960730C1}"/>
              </a:ext>
            </a:extLst>
          </p:cNvPr>
          <p:cNvSpPr txBox="1"/>
          <p:nvPr/>
        </p:nvSpPr>
        <p:spPr>
          <a:xfrm>
            <a:off x="7337804" y="5643387"/>
            <a:ext cx="1465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ストロー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ボトル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66666F9-5B9F-EDDD-DE13-D72520A9AB3D}"/>
              </a:ext>
            </a:extLst>
          </p:cNvPr>
          <p:cNvSpPr txBox="1"/>
          <p:nvPr/>
        </p:nvSpPr>
        <p:spPr>
          <a:xfrm>
            <a:off x="7645396" y="6387672"/>
            <a:ext cx="146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Z_[15-03]_kiku1">
            <a:hlinkClick r:id="" action="ppaction://media"/>
            <a:extLst>
              <a:ext uri="{FF2B5EF4-FFF2-40B4-BE49-F238E27FC236}">
                <a16:creationId xmlns:a16="http://schemas.microsoft.com/office/drawing/2014/main" id="{4190D8A1-E37E-0B66-DEB7-9C5B714FA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62436" y="3929062"/>
            <a:ext cx="216820" cy="216820"/>
          </a:xfrm>
          <a:prstGeom prst="rect">
            <a:avLst/>
          </a:prstGeom>
        </p:spPr>
      </p:pic>
      <p:pic>
        <p:nvPicPr>
          <p:cNvPr id="4" name="Z_[15-04]_kiku2">
            <a:hlinkClick r:id="" action="ppaction://media"/>
            <a:extLst>
              <a:ext uri="{FF2B5EF4-FFF2-40B4-BE49-F238E27FC236}">
                <a16:creationId xmlns:a16="http://schemas.microsoft.com/office/drawing/2014/main" id="{620DB0F3-7F81-C3EB-2B32-BD03B5267A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801212" y="3929062"/>
            <a:ext cx="216820" cy="216820"/>
          </a:xfrm>
          <a:prstGeom prst="rect">
            <a:avLst/>
          </a:prstGeom>
        </p:spPr>
      </p:pic>
      <p:pic>
        <p:nvPicPr>
          <p:cNvPr id="6" name="Z_[15-05]_kiku3">
            <a:hlinkClick r:id="" action="ppaction://media"/>
            <a:extLst>
              <a:ext uri="{FF2B5EF4-FFF2-40B4-BE49-F238E27FC236}">
                <a16:creationId xmlns:a16="http://schemas.microsoft.com/office/drawing/2014/main" id="{07855DAC-FDED-46B6-31B9-BEEF908C326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39989" y="3929062"/>
            <a:ext cx="216820" cy="216820"/>
          </a:xfrm>
          <a:prstGeom prst="rect">
            <a:avLst/>
          </a:prstGeom>
        </p:spPr>
      </p:pic>
      <p:pic>
        <p:nvPicPr>
          <p:cNvPr id="7" name="Z_[15-06]_kiku4">
            <a:hlinkClick r:id="" action="ppaction://media"/>
            <a:extLst>
              <a:ext uri="{FF2B5EF4-FFF2-40B4-BE49-F238E27FC236}">
                <a16:creationId xmlns:a16="http://schemas.microsoft.com/office/drawing/2014/main" id="{EF6FEA0A-2814-96C6-96F2-51E2FD11F8A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74309" y="3929062"/>
            <a:ext cx="216820" cy="21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9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3C6FC75A-E186-1198-486D-36691B8412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99" y="2236459"/>
            <a:ext cx="11172507" cy="287273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2981231-9E27-F79C-2A2F-F4DB29D12A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01" y="568279"/>
            <a:ext cx="4259199" cy="80482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0464371-AA77-66B9-6635-DB72D98AAE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" y="-31167"/>
            <a:ext cx="2516403" cy="71108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5D8A376-978A-D778-D2E0-8C29D7225B5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659" y="34086"/>
            <a:ext cx="6616700" cy="741527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A6486CF-DEA5-C3D3-BB13-88E462D9A75F}"/>
              </a:ext>
            </a:extLst>
          </p:cNvPr>
          <p:cNvSpPr txBox="1"/>
          <p:nvPr/>
        </p:nvSpPr>
        <p:spPr>
          <a:xfrm>
            <a:off x="2763932" y="3381053"/>
            <a:ext cx="146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28</a:t>
            </a:r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度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D0F8C0A-4EE2-35AA-CBF1-589E6D92CCE2}"/>
              </a:ext>
            </a:extLst>
          </p:cNvPr>
          <p:cNvSpPr txBox="1"/>
          <p:nvPr/>
        </p:nvSpPr>
        <p:spPr>
          <a:xfrm>
            <a:off x="5088684" y="3381052"/>
            <a:ext cx="146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けす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69C3176-CA8F-924B-F171-668FEE388C42}"/>
              </a:ext>
            </a:extLst>
          </p:cNvPr>
          <p:cNvSpPr txBox="1"/>
          <p:nvPr/>
        </p:nvSpPr>
        <p:spPr>
          <a:xfrm>
            <a:off x="4798918" y="4170189"/>
            <a:ext cx="204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両面コピー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80EADE9-147C-9134-9B3C-747839F64B3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0940"/>
            <a:ext cx="7676120" cy="68085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05B6E29-0D4C-3C4E-69D2-188283C60D27}"/>
              </a:ext>
            </a:extLst>
          </p:cNvPr>
          <p:cNvSpPr txBox="1"/>
          <p:nvPr/>
        </p:nvSpPr>
        <p:spPr>
          <a:xfrm>
            <a:off x="6983579" y="3746624"/>
            <a:ext cx="204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水をとめる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5A10417-2FB3-BDE9-D6AA-61221A46DE48}"/>
              </a:ext>
            </a:extLst>
          </p:cNvPr>
          <p:cNvSpPr txBox="1"/>
          <p:nvPr/>
        </p:nvSpPr>
        <p:spPr>
          <a:xfrm>
            <a:off x="9366677" y="3324869"/>
            <a:ext cx="204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ストロー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F651A75-D1B4-566D-046C-F618F01CB995}"/>
              </a:ext>
            </a:extLst>
          </p:cNvPr>
          <p:cNvSpPr txBox="1"/>
          <p:nvPr/>
        </p:nvSpPr>
        <p:spPr>
          <a:xfrm>
            <a:off x="9627205" y="3786534"/>
            <a:ext cx="204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ボトル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Z_[15-03]_kiku1">
            <a:hlinkClick r:id="" action="ppaction://media"/>
            <a:extLst>
              <a:ext uri="{FF2B5EF4-FFF2-40B4-BE49-F238E27FC236}">
                <a16:creationId xmlns:a16="http://schemas.microsoft.com/office/drawing/2014/main" id="{402F58F0-D2E5-467D-B1A5-243AD92D9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46799" y="2518246"/>
            <a:ext cx="362330" cy="362330"/>
          </a:xfrm>
          <a:prstGeom prst="rect">
            <a:avLst/>
          </a:prstGeom>
        </p:spPr>
      </p:pic>
      <p:pic>
        <p:nvPicPr>
          <p:cNvPr id="4" name="Z_[15-04]_kiku2">
            <a:hlinkClick r:id="" action="ppaction://media"/>
            <a:extLst>
              <a:ext uri="{FF2B5EF4-FFF2-40B4-BE49-F238E27FC236}">
                <a16:creationId xmlns:a16="http://schemas.microsoft.com/office/drawing/2014/main" id="{A896711C-291C-44EA-DD56-46D5BC41F1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326356" y="2518246"/>
            <a:ext cx="362330" cy="362330"/>
          </a:xfrm>
          <a:prstGeom prst="rect">
            <a:avLst/>
          </a:prstGeom>
        </p:spPr>
      </p:pic>
      <p:pic>
        <p:nvPicPr>
          <p:cNvPr id="6" name="Z_[15-05]_kiku3">
            <a:hlinkClick r:id="" action="ppaction://media"/>
            <a:extLst>
              <a:ext uri="{FF2B5EF4-FFF2-40B4-BE49-F238E27FC236}">
                <a16:creationId xmlns:a16="http://schemas.microsoft.com/office/drawing/2014/main" id="{333CBC5F-615F-0FCF-44F2-79C8E7496A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21764" y="2518246"/>
            <a:ext cx="362330" cy="362330"/>
          </a:xfrm>
          <a:prstGeom prst="rect">
            <a:avLst/>
          </a:prstGeom>
        </p:spPr>
      </p:pic>
      <p:pic>
        <p:nvPicPr>
          <p:cNvPr id="8" name="Z_[15-06]_kiku4">
            <a:hlinkClick r:id="" action="ppaction://media"/>
            <a:extLst>
              <a:ext uri="{FF2B5EF4-FFF2-40B4-BE49-F238E27FC236}">
                <a16:creationId xmlns:a16="http://schemas.microsoft.com/office/drawing/2014/main" id="{1DD620E2-0DBA-172A-E688-B14B88E03D2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07763" y="2518246"/>
            <a:ext cx="362330" cy="36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9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12981231-9E27-F79C-2A2F-F4DB29D12A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01" y="568279"/>
            <a:ext cx="4259199" cy="80482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0464371-AA77-66B9-6635-DB72D98AAE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" y="-31167"/>
            <a:ext cx="2516403" cy="71108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5D8A376-978A-D778-D2E0-8C29D7225B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659" y="34086"/>
            <a:ext cx="6616700" cy="74152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01D6133-D8B8-AE2E-5038-45A462DD6E3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98" y="1338492"/>
            <a:ext cx="6832416" cy="80161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23F1CB5-E67D-5FD6-784E-451E5F39E4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01" y="2270909"/>
            <a:ext cx="11658600" cy="2316182"/>
          </a:xfrm>
          <a:prstGeom prst="rect">
            <a:avLst/>
          </a:prstGeom>
        </p:spPr>
      </p:pic>
      <p:pic>
        <p:nvPicPr>
          <p:cNvPr id="3" name="Z_[15-03]_kiku1">
            <a:hlinkClick r:id="" action="ppaction://media"/>
            <a:extLst>
              <a:ext uri="{FF2B5EF4-FFF2-40B4-BE49-F238E27FC236}">
                <a16:creationId xmlns:a16="http://schemas.microsoft.com/office/drawing/2014/main" id="{AD716F57-D9EB-151E-A297-865525FAC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76294" y="1515294"/>
            <a:ext cx="287799" cy="295992"/>
          </a:xfrm>
          <a:prstGeom prst="rect">
            <a:avLst/>
          </a:prstGeom>
        </p:spPr>
      </p:pic>
      <p:pic>
        <p:nvPicPr>
          <p:cNvPr id="6" name="Z_[15-04]_kiku2">
            <a:hlinkClick r:id="" action="ppaction://media"/>
            <a:extLst>
              <a:ext uri="{FF2B5EF4-FFF2-40B4-BE49-F238E27FC236}">
                <a16:creationId xmlns:a16="http://schemas.microsoft.com/office/drawing/2014/main" id="{8152B427-AB2E-D730-918C-6E489DAA25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61197" y="1515294"/>
            <a:ext cx="287799" cy="295992"/>
          </a:xfrm>
          <a:prstGeom prst="rect">
            <a:avLst/>
          </a:prstGeom>
        </p:spPr>
      </p:pic>
      <p:pic>
        <p:nvPicPr>
          <p:cNvPr id="7" name="Z_[15-05]_kiku3">
            <a:hlinkClick r:id="" action="ppaction://media"/>
            <a:extLst>
              <a:ext uri="{FF2B5EF4-FFF2-40B4-BE49-F238E27FC236}">
                <a16:creationId xmlns:a16="http://schemas.microsoft.com/office/drawing/2014/main" id="{1DCC1CCA-F2CD-B3B3-DA95-58E8806555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46101" y="1515294"/>
            <a:ext cx="287799" cy="295992"/>
          </a:xfrm>
          <a:prstGeom prst="rect">
            <a:avLst/>
          </a:prstGeom>
        </p:spPr>
      </p:pic>
      <p:pic>
        <p:nvPicPr>
          <p:cNvPr id="9" name="Z_[15-06]_kiku4">
            <a:hlinkClick r:id="" action="ppaction://media"/>
            <a:extLst>
              <a:ext uri="{FF2B5EF4-FFF2-40B4-BE49-F238E27FC236}">
                <a16:creationId xmlns:a16="http://schemas.microsoft.com/office/drawing/2014/main" id="{1797DFAE-F9D5-D3E3-7F7A-861126150F0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22810" y="1515294"/>
            <a:ext cx="287799" cy="2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0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0FA0AE99-8562-CB6A-E396-8F127842FD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08" y="1677816"/>
            <a:ext cx="8354492" cy="38041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5032DA0-3660-3905-7A0E-7D29686A4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801975"/>
            <a:ext cx="6447278" cy="91648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3398809" y="1813084"/>
            <a:ext cx="146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まま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D3AB423-2011-89DA-91BD-A76DCC8A8859}"/>
              </a:ext>
            </a:extLst>
          </p:cNvPr>
          <p:cNvSpPr txBox="1"/>
          <p:nvPr/>
        </p:nvSpPr>
        <p:spPr>
          <a:xfrm>
            <a:off x="2302134" y="2360895"/>
            <a:ext cx="1302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まま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2FD7B0-777B-91C6-234D-5F11F34E17E4}"/>
              </a:ext>
            </a:extLst>
          </p:cNvPr>
          <p:cNvSpPr txBox="1"/>
          <p:nvPr/>
        </p:nvSpPr>
        <p:spPr>
          <a:xfrm>
            <a:off x="4630832" y="3416696"/>
            <a:ext cx="146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80A75D7-423E-6457-2E8F-3A293B6FE17C}"/>
              </a:ext>
            </a:extLst>
          </p:cNvPr>
          <p:cNvSpPr txBox="1"/>
          <p:nvPr/>
        </p:nvSpPr>
        <p:spPr>
          <a:xfrm>
            <a:off x="6232650" y="4412702"/>
            <a:ext cx="249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ようにしてます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7D88A4E-D560-E399-DE93-C8BB6A2DF5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659" y="34086"/>
            <a:ext cx="6616700" cy="741527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ECA8807-4FDC-90A2-A6D7-5DA28CC52330}"/>
              </a:ext>
            </a:extLst>
          </p:cNvPr>
          <p:cNvSpPr txBox="1"/>
          <p:nvPr/>
        </p:nvSpPr>
        <p:spPr>
          <a:xfrm>
            <a:off x="4630832" y="4908707"/>
            <a:ext cx="249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ようにしてる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65E6036E-EA40-C5D7-4A52-F609A0F6A0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959" y="2318664"/>
            <a:ext cx="4931841" cy="736185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A7A642E6-CD11-D17B-71DC-13F9958D9F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319" y="3465270"/>
            <a:ext cx="4567782" cy="79534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A1CA303-6272-CF4F-0CD0-216A855E09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454" y="5658935"/>
            <a:ext cx="6766432" cy="698881"/>
          </a:xfrm>
          <a:prstGeom prst="rect">
            <a:avLst/>
          </a:prstGeom>
        </p:spPr>
      </p:pic>
      <p:pic>
        <p:nvPicPr>
          <p:cNvPr id="2" name="Z_[15-07]_katachi">
            <a:hlinkClick r:id="" action="ppaction://media"/>
            <a:extLst>
              <a:ext uri="{FF2B5EF4-FFF2-40B4-BE49-F238E27FC236}">
                <a16:creationId xmlns:a16="http://schemas.microsoft.com/office/drawing/2014/main" id="{41DD0489-A8A0-9668-FEA8-013793C0F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54451" y="1023681"/>
            <a:ext cx="287799" cy="2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2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9" grpId="0"/>
      <p:bldP spid="10" grpId="0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CD01D48-2E54-3EAA-CB84-F386E65031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" y="555170"/>
            <a:ext cx="11313980" cy="490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28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1D481D6-45F5-66B4-AD59-4583C1E13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338" y="365125"/>
            <a:ext cx="7578324" cy="53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54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50590C7-91AC-3B39-BE87-2377A2F904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002" y="97304"/>
            <a:ext cx="10909300" cy="407800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D825131-CF53-3F17-6A29-304C4F796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700" y="4381288"/>
            <a:ext cx="6604000" cy="229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7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A9AC6AF-248C-9111-1B56-87180F0D6D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91" y="258537"/>
            <a:ext cx="10966521" cy="478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55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8A270B2-10E0-E066-C25E-56DF04479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64" y="874994"/>
            <a:ext cx="8338932" cy="338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87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CC6C6E4-442B-2183-FC52-8AF14F10F4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75" y="1054978"/>
            <a:ext cx="7393424" cy="68785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2050" name="Picture 2" descr="Z_15_2_07_eakonno-ondo">
            <a:extLst>
              <a:ext uri="{FF2B5EF4-FFF2-40B4-BE49-F238E27FC236}">
                <a16:creationId xmlns:a16="http://schemas.microsoft.com/office/drawing/2014/main" id="{719673E3-2B27-0B4B-F3DD-D187AE4CE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217" y="2636711"/>
            <a:ext cx="2575839" cy="257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_15_2_08_kaigishitsu">
            <a:extLst>
              <a:ext uri="{FF2B5EF4-FFF2-40B4-BE49-F238E27FC236}">
                <a16:creationId xmlns:a16="http://schemas.microsoft.com/office/drawing/2014/main" id="{806DC711-53AC-A609-D2B0-EE56D9534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2793" y="2636711"/>
            <a:ext cx="2575839" cy="257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_15_2_09_shokkiarai">
            <a:extLst>
              <a:ext uri="{FF2B5EF4-FFF2-40B4-BE49-F238E27FC236}">
                <a16:creationId xmlns:a16="http://schemas.microsoft.com/office/drawing/2014/main" id="{389ED0EB-784C-1F73-9F37-C280E1385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368" y="2636711"/>
            <a:ext cx="2575839" cy="257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_15_2_10_maisutoroo">
            <a:extLst>
              <a:ext uri="{FF2B5EF4-FFF2-40B4-BE49-F238E27FC236}">
                <a16:creationId xmlns:a16="http://schemas.microsoft.com/office/drawing/2014/main" id="{38E2DE41-25FC-67E8-E501-A05A5EBC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3944" y="2636710"/>
            <a:ext cx="2575839" cy="257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19C3D4E-EEF0-02D9-6042-BD28E744B7D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659" y="34086"/>
            <a:ext cx="6616700" cy="741527"/>
          </a:xfrm>
          <a:prstGeom prst="rect">
            <a:avLst/>
          </a:prstGeom>
        </p:spPr>
      </p:pic>
      <p:pic>
        <p:nvPicPr>
          <p:cNvPr id="2" name="Z_[15-03]_kiku1">
            <a:hlinkClick r:id="" action="ppaction://media"/>
            <a:extLst>
              <a:ext uri="{FF2B5EF4-FFF2-40B4-BE49-F238E27FC236}">
                <a16:creationId xmlns:a16="http://schemas.microsoft.com/office/drawing/2014/main" id="{0D2CF560-821E-38F5-614F-EFA45FC5E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828616" y="1145428"/>
            <a:ext cx="335803" cy="335803"/>
          </a:xfrm>
          <a:prstGeom prst="rect">
            <a:avLst/>
          </a:prstGeom>
        </p:spPr>
      </p:pic>
      <p:pic>
        <p:nvPicPr>
          <p:cNvPr id="3" name="Z_[15-04]_kiku2">
            <a:hlinkClick r:id="" action="ppaction://media"/>
            <a:extLst>
              <a:ext uri="{FF2B5EF4-FFF2-40B4-BE49-F238E27FC236}">
                <a16:creationId xmlns:a16="http://schemas.microsoft.com/office/drawing/2014/main" id="{259D9DA6-CE71-966C-94FD-CFA795B52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71299" y="1145428"/>
            <a:ext cx="335803" cy="335803"/>
          </a:xfrm>
          <a:prstGeom prst="rect">
            <a:avLst/>
          </a:prstGeom>
        </p:spPr>
      </p:pic>
      <p:pic>
        <p:nvPicPr>
          <p:cNvPr id="7" name="Z_[15-05]_kiku3">
            <a:hlinkClick r:id="" action="ppaction://media"/>
            <a:extLst>
              <a:ext uri="{FF2B5EF4-FFF2-40B4-BE49-F238E27FC236}">
                <a16:creationId xmlns:a16="http://schemas.microsoft.com/office/drawing/2014/main" id="{7FF5F116-F860-C8D6-198E-FA4B8166D4A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13981" y="1145428"/>
            <a:ext cx="335803" cy="335803"/>
          </a:xfrm>
          <a:prstGeom prst="rect">
            <a:avLst/>
          </a:prstGeom>
        </p:spPr>
      </p:pic>
      <p:pic>
        <p:nvPicPr>
          <p:cNvPr id="8" name="Z_[15-06]_kiku4">
            <a:hlinkClick r:id="" action="ppaction://media"/>
            <a:extLst>
              <a:ext uri="{FF2B5EF4-FFF2-40B4-BE49-F238E27FC236}">
                <a16:creationId xmlns:a16="http://schemas.microsoft.com/office/drawing/2014/main" id="{5129E5B6-D0BD-6C45-3099-038D6BCA41B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56663" y="1145428"/>
            <a:ext cx="335803" cy="33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7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5FBD1BA-1536-1230-F392-06EE5C988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2227162"/>
            <a:ext cx="11868151" cy="243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8E53BBB-36A5-33E8-9908-8C5FAD8446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1" y="61557"/>
            <a:ext cx="4261192" cy="56940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54E7F68-EF83-3933-A1E7-5CE4B02484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659" y="34086"/>
            <a:ext cx="6616700" cy="74152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848A3B0-42DF-0537-74CB-51D2CFE00F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" y="845888"/>
            <a:ext cx="4170101" cy="71497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494706E-8D3B-1F6D-B768-261D1B2EA6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09" y="1775786"/>
            <a:ext cx="9283700" cy="4448168"/>
          </a:xfrm>
          <a:prstGeom prst="rect">
            <a:avLst/>
          </a:prstGeom>
        </p:spPr>
      </p:pic>
      <p:pic>
        <p:nvPicPr>
          <p:cNvPr id="2" name="Z_[15-08]_hanasu1">
            <a:hlinkClick r:id="" action="ppaction://media"/>
            <a:extLst>
              <a:ext uri="{FF2B5EF4-FFF2-40B4-BE49-F238E27FC236}">
                <a16:creationId xmlns:a16="http://schemas.microsoft.com/office/drawing/2014/main" id="{E61D32C2-B932-790D-992A-97FB546B5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31863" y="939240"/>
            <a:ext cx="264086" cy="273051"/>
          </a:xfrm>
          <a:prstGeom prst="rect">
            <a:avLst/>
          </a:prstGeom>
        </p:spPr>
      </p:pic>
      <p:pic>
        <p:nvPicPr>
          <p:cNvPr id="4" name="Z_[15-09]_hanasu2">
            <a:hlinkClick r:id="" action="ppaction://media"/>
            <a:extLst>
              <a:ext uri="{FF2B5EF4-FFF2-40B4-BE49-F238E27FC236}">
                <a16:creationId xmlns:a16="http://schemas.microsoft.com/office/drawing/2014/main" id="{0DC05209-A9E4-A1F3-D716-E1BCF7EEA8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83510" y="939240"/>
            <a:ext cx="264086" cy="2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5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E4DAD17-EA99-0BFB-DC2F-7AA69E39CA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1" y="774648"/>
            <a:ext cx="4699000" cy="79656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8E53BBB-36A5-33E8-9908-8C5FAD8446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1" y="61557"/>
            <a:ext cx="4261192" cy="56940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54E7F68-EF83-3933-A1E7-5CE4B02484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659" y="34086"/>
            <a:ext cx="6616700" cy="74152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494706E-8D3B-1F6D-B768-261D1B2EA6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09" y="1775786"/>
            <a:ext cx="9283700" cy="444816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B3906BB-0930-70C9-C9F0-9486BD9F5810}"/>
              </a:ext>
            </a:extLst>
          </p:cNvPr>
          <p:cNvSpPr/>
          <p:nvPr/>
        </p:nvSpPr>
        <p:spPr>
          <a:xfrm>
            <a:off x="4178300" y="2987849"/>
            <a:ext cx="5253949" cy="94898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B8A7C14-611E-06A3-E593-D561494D1E69}"/>
              </a:ext>
            </a:extLst>
          </p:cNvPr>
          <p:cNvSpPr/>
          <p:nvPr/>
        </p:nvSpPr>
        <p:spPr>
          <a:xfrm>
            <a:off x="1830050" y="2098878"/>
            <a:ext cx="4062750" cy="389946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9C63993-BE01-0FE7-6DE1-A83343C6D7E5}"/>
              </a:ext>
            </a:extLst>
          </p:cNvPr>
          <p:cNvSpPr/>
          <p:nvPr/>
        </p:nvSpPr>
        <p:spPr>
          <a:xfrm>
            <a:off x="1746318" y="5575369"/>
            <a:ext cx="2098674" cy="292972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F6BE079-527B-442B-AD6D-F7596618FBA5}"/>
              </a:ext>
            </a:extLst>
          </p:cNvPr>
          <p:cNvSpPr/>
          <p:nvPr/>
        </p:nvSpPr>
        <p:spPr>
          <a:xfrm>
            <a:off x="7268158" y="2997669"/>
            <a:ext cx="576443" cy="26633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9A306AA-3646-7C0C-A873-D532F8110197}"/>
              </a:ext>
            </a:extLst>
          </p:cNvPr>
          <p:cNvSpPr/>
          <p:nvPr/>
        </p:nvSpPr>
        <p:spPr>
          <a:xfrm>
            <a:off x="4178300" y="3983750"/>
            <a:ext cx="4826000" cy="91947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Z_[15-08]_hanasu1">
            <a:hlinkClick r:id="" action="ppaction://media"/>
            <a:extLst>
              <a:ext uri="{FF2B5EF4-FFF2-40B4-BE49-F238E27FC236}">
                <a16:creationId xmlns:a16="http://schemas.microsoft.com/office/drawing/2014/main" id="{F9790553-03CB-79AC-B5D9-ACD4ABB98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02130" y="939619"/>
            <a:ext cx="270175" cy="270175"/>
          </a:xfrm>
          <a:prstGeom prst="rect">
            <a:avLst/>
          </a:prstGeom>
        </p:spPr>
      </p:pic>
      <p:pic>
        <p:nvPicPr>
          <p:cNvPr id="9" name="Z_[15-09]_hanasu2">
            <a:hlinkClick r:id="" action="ppaction://media"/>
            <a:extLst>
              <a:ext uri="{FF2B5EF4-FFF2-40B4-BE49-F238E27FC236}">
                <a16:creationId xmlns:a16="http://schemas.microsoft.com/office/drawing/2014/main" id="{DE4568E0-A245-6793-3AFA-A25B823E50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61177" y="939619"/>
            <a:ext cx="270175" cy="2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2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4F2FAFB-98DC-C408-813D-0035E6D68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92" y="788595"/>
            <a:ext cx="4082250" cy="77143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8E53BBB-36A5-33E8-9908-8C5FAD8446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1" y="61557"/>
            <a:ext cx="4261192" cy="56940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54E7F68-EF83-3933-A1E7-5CE4B02484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659" y="34086"/>
            <a:ext cx="6616700" cy="74152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494706E-8D3B-1F6D-B768-261D1B2EA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3224297"/>
            <a:ext cx="6845300" cy="32798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D95FB8B-2E3C-AE46-CE14-836C385ACF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1" y="1677479"/>
            <a:ext cx="10426699" cy="154681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2AB7C2B-9A24-26F8-B7A6-AF08B314D2D1}"/>
              </a:ext>
            </a:extLst>
          </p:cNvPr>
          <p:cNvSpPr/>
          <p:nvPr/>
        </p:nvSpPr>
        <p:spPr>
          <a:xfrm>
            <a:off x="7493000" y="4127500"/>
            <a:ext cx="2590800" cy="29210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9712281-7215-0127-358F-D9B3308AE110}"/>
              </a:ext>
            </a:extLst>
          </p:cNvPr>
          <p:cNvSpPr/>
          <p:nvPr/>
        </p:nvSpPr>
        <p:spPr>
          <a:xfrm>
            <a:off x="7493000" y="4479015"/>
            <a:ext cx="330200" cy="29210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BE0579C-65BA-CE45-CEED-93A9BE0FBC93}"/>
              </a:ext>
            </a:extLst>
          </p:cNvPr>
          <p:cNvSpPr/>
          <p:nvPr/>
        </p:nvSpPr>
        <p:spPr>
          <a:xfrm>
            <a:off x="7480300" y="4851517"/>
            <a:ext cx="1714500" cy="29210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2C5E953-EB90-1831-D0FD-F0CA63F0BEE4}"/>
              </a:ext>
            </a:extLst>
          </p:cNvPr>
          <p:cNvSpPr/>
          <p:nvPr/>
        </p:nvSpPr>
        <p:spPr>
          <a:xfrm>
            <a:off x="7480300" y="5203032"/>
            <a:ext cx="952500" cy="29210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035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F0A3064B-F423-1520-4F22-AA2DAFD6A872}"/>
              </a:ext>
            </a:extLst>
          </p:cNvPr>
          <p:cNvSpPr/>
          <p:nvPr/>
        </p:nvSpPr>
        <p:spPr>
          <a:xfrm>
            <a:off x="685312" y="2657894"/>
            <a:ext cx="5131778" cy="2244192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09C5FA0-3336-63D5-D7A4-97BBAC4F6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0" y="831154"/>
            <a:ext cx="9563100" cy="79782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8E53BBB-36A5-33E8-9908-8C5FAD8446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1" y="61557"/>
            <a:ext cx="4261192" cy="56940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54E7F68-EF83-3933-A1E7-5CE4B02484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659" y="34086"/>
            <a:ext cx="6616700" cy="74152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494706E-8D3B-1F6D-B768-261D1B2EA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450" y="1955914"/>
            <a:ext cx="6148909" cy="2946172"/>
          </a:xfrm>
          <a:prstGeom prst="rect">
            <a:avLst/>
          </a:prstGeom>
        </p:spPr>
      </p:pic>
      <p:pic>
        <p:nvPicPr>
          <p:cNvPr id="3074" name="Picture 2" descr="世間話をする男性のイラスト | かわいいフリー素材集 いらすとや">
            <a:extLst>
              <a:ext uri="{FF2B5EF4-FFF2-40B4-BE49-F238E27FC236}">
                <a16:creationId xmlns:a16="http://schemas.microsoft.com/office/drawing/2014/main" id="{C35D2621-44E1-7B50-BB68-C2725E1C7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109" y="4474233"/>
            <a:ext cx="2404092" cy="217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かごの中に入れるエコバッグのイラスト">
            <a:extLst>
              <a:ext uri="{FF2B5EF4-FFF2-40B4-BE49-F238E27FC236}">
                <a16:creationId xmlns:a16="http://schemas.microsoft.com/office/drawing/2014/main" id="{503E61F8-0A47-453E-E9DE-7BB2ECBAC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479" y="2856323"/>
            <a:ext cx="1123443" cy="102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リサイクルショップのイラスト | かわいいフリー素材集 いらすとや">
            <a:extLst>
              <a:ext uri="{FF2B5EF4-FFF2-40B4-BE49-F238E27FC236}">
                <a16:creationId xmlns:a16="http://schemas.microsoft.com/office/drawing/2014/main" id="{B1884C30-6965-2C9C-800A-BB14F064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499" y="3185213"/>
            <a:ext cx="1300210" cy="118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蛇口を締める人のイラスト（男性） | かわいいフリー素材集 いらすとや">
            <a:extLst>
              <a:ext uri="{FF2B5EF4-FFF2-40B4-BE49-F238E27FC236}">
                <a16:creationId xmlns:a16="http://schemas.microsoft.com/office/drawing/2014/main" id="{28192FA0-2E7C-ACB6-735E-28B1DA673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2922" y="3165347"/>
            <a:ext cx="1282542" cy="142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603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3BE85A35-4E22-BD0B-C210-A751DEA69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" y="1407990"/>
            <a:ext cx="3933825" cy="79204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FF82AE5-BDE3-10F6-4CDD-68F3BE6A54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" y="714399"/>
            <a:ext cx="6610350" cy="69359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3C67DF8-E166-288E-64D4-34015D45F4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69327"/>
            <a:ext cx="4664016" cy="68588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A35C885-9A80-5E17-42DF-1A8F98A3C3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351" y="51638"/>
            <a:ext cx="5843499" cy="59349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E39753F4-2835-4EBA-05BA-A1C82C2534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4406" y="1599960"/>
            <a:ext cx="2685727" cy="241339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85F6586-F151-F167-0183-47CFEB3A8D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0" y="2180985"/>
            <a:ext cx="2018018" cy="303969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1C5F833-AC2A-048F-3EBC-3E2F526CEA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186" y="2183560"/>
            <a:ext cx="2416805" cy="303969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B81770A-99CC-2FF4-AEE8-D89592CBFB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441" y="1477261"/>
            <a:ext cx="2288504" cy="303969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4A725D0-8664-5BB8-9598-3D21AC22AC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264" y="1472867"/>
            <a:ext cx="2456142" cy="297999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92A394F-0AB8-C530-51CB-C7713DDC7EAF}"/>
              </a:ext>
            </a:extLst>
          </p:cNvPr>
          <p:cNvSpPr txBox="1"/>
          <p:nvPr/>
        </p:nvSpPr>
        <p:spPr>
          <a:xfrm>
            <a:off x="5042645" y="4653113"/>
            <a:ext cx="5215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①つかわないときは、電気をけす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E5BF8F7-20BF-3AD2-E789-E5A876F80D8A}"/>
              </a:ext>
            </a:extLst>
          </p:cNvPr>
          <p:cNvSpPr txBox="1"/>
          <p:nvPr/>
        </p:nvSpPr>
        <p:spPr>
          <a:xfrm>
            <a:off x="5042644" y="5079458"/>
            <a:ext cx="6901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②ネクタイやジャケットを着ない、すずしい服装で仕事をする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E2544A0-5AB6-424E-05F6-DB170EA91B56}"/>
              </a:ext>
            </a:extLst>
          </p:cNvPr>
          <p:cNvSpPr txBox="1"/>
          <p:nvPr/>
        </p:nvSpPr>
        <p:spPr>
          <a:xfrm>
            <a:off x="5042644" y="5505803"/>
            <a:ext cx="6825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③エレベーターをつかわない。</a:t>
            </a:r>
            <a:r>
              <a:rPr kumimoji="1" lang="en-US" altLang="ja-JP" sz="2000" dirty="0">
                <a:solidFill>
                  <a:srgbClr val="FF6969"/>
                </a:solidFill>
                <a:latin typeface="+mj-ea"/>
                <a:ea typeface="+mj-ea"/>
              </a:rPr>
              <a:t>3</a:t>
            </a:r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階までは階段をつかう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256869E-7A1F-5897-CCBA-D001E1F85FCC}"/>
              </a:ext>
            </a:extLst>
          </p:cNvPr>
          <p:cNvSpPr txBox="1"/>
          <p:nvPr/>
        </p:nvSpPr>
        <p:spPr>
          <a:xfrm>
            <a:off x="5042645" y="5932148"/>
            <a:ext cx="5215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④コピーは両面にする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F3F04B6-D9FE-958B-21C6-5706A217BEA7}"/>
              </a:ext>
            </a:extLst>
          </p:cNvPr>
          <p:cNvSpPr txBox="1"/>
          <p:nvPr/>
        </p:nvSpPr>
        <p:spPr>
          <a:xfrm>
            <a:off x="5042645" y="6358493"/>
            <a:ext cx="5215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⑤レジ袋はお金を払う。マイバッグを持って行く</a:t>
            </a:r>
          </a:p>
        </p:txBody>
      </p:sp>
    </p:spTree>
    <p:extLst>
      <p:ext uri="{BB962C8B-B14F-4D97-AF65-F5344CB8AC3E}">
        <p14:creationId xmlns:p14="http://schemas.microsoft.com/office/powerpoint/2010/main" val="205357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3C87B81-DA3B-FA1B-6360-900AF2DCF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383" y="1311520"/>
            <a:ext cx="3829051" cy="74154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FF82AE5-BDE3-10F6-4CDD-68F3BE6A54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" y="714399"/>
            <a:ext cx="6610350" cy="69359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3C67DF8-E166-288E-64D4-34015D45F4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69327"/>
            <a:ext cx="4664016" cy="68588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A35C885-9A80-5E17-42DF-1A8F98A3C3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351" y="51638"/>
            <a:ext cx="5843499" cy="59349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E39753F4-2835-4EBA-05BA-A1C82C2534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130" y="2132687"/>
            <a:ext cx="2800720" cy="251673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85F6586-F151-F167-0183-47CFEB3A8D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5" y="2053060"/>
            <a:ext cx="2107209" cy="317404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1C5F833-AC2A-048F-3EBC-3E2F526CEA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544" y="2060012"/>
            <a:ext cx="2441356" cy="307057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B81770A-99CC-2FF4-AEE8-D89592CBFB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386" y="2076141"/>
            <a:ext cx="2280869" cy="302955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4A725D0-8664-5BB8-9598-3D21AC22AC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8255" y="2132687"/>
            <a:ext cx="2617441" cy="317569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92A394F-0AB8-C530-51CB-C7713DDC7EAF}"/>
              </a:ext>
            </a:extLst>
          </p:cNvPr>
          <p:cNvSpPr txBox="1"/>
          <p:nvPr/>
        </p:nvSpPr>
        <p:spPr>
          <a:xfrm>
            <a:off x="2785220" y="5585791"/>
            <a:ext cx="88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節電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E5BF8F7-20BF-3AD2-E789-E5A876F80D8A}"/>
              </a:ext>
            </a:extLst>
          </p:cNvPr>
          <p:cNvSpPr txBox="1"/>
          <p:nvPr/>
        </p:nvSpPr>
        <p:spPr>
          <a:xfrm>
            <a:off x="7530710" y="5434332"/>
            <a:ext cx="159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紙の節約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E2544A0-5AB6-424E-05F6-DB170EA91B56}"/>
              </a:ext>
            </a:extLst>
          </p:cNvPr>
          <p:cNvSpPr txBox="1"/>
          <p:nvPr/>
        </p:nvSpPr>
        <p:spPr>
          <a:xfrm>
            <a:off x="9345696" y="4826990"/>
            <a:ext cx="2853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プラスチックごみをへらす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4A8114-5592-4C3E-90C7-847A7200A0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247" y="797437"/>
            <a:ext cx="5124450" cy="1077180"/>
          </a:xfrm>
          <a:prstGeom prst="rect">
            <a:avLst/>
          </a:prstGeom>
        </p:spPr>
      </p:pic>
      <p:sp>
        <p:nvSpPr>
          <p:cNvPr id="7" name="左大かっこ 6">
            <a:extLst>
              <a:ext uri="{FF2B5EF4-FFF2-40B4-BE49-F238E27FC236}">
                <a16:creationId xmlns:a16="http://schemas.microsoft.com/office/drawing/2014/main" id="{7E0B3684-464A-B7BA-DDE3-B74F57F020FA}"/>
              </a:ext>
            </a:extLst>
          </p:cNvPr>
          <p:cNvSpPr/>
          <p:nvPr/>
        </p:nvSpPr>
        <p:spPr>
          <a:xfrm rot="16200000">
            <a:off x="3249728" y="2997635"/>
            <a:ext cx="155995" cy="4717398"/>
          </a:xfrm>
          <a:prstGeom prst="leftBracket">
            <a:avLst/>
          </a:prstGeom>
          <a:noFill/>
          <a:ln w="28575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31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A35C885-9A80-5E17-42DF-1A8F98A3C3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351" y="51638"/>
            <a:ext cx="5843499" cy="5934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8E698DF-1C5F-39B7-BA70-BACEA7BA1A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383" y="-727"/>
            <a:ext cx="5519783" cy="434427"/>
          </a:xfrm>
          <a:prstGeom prst="rect">
            <a:avLst/>
          </a:prstGeom>
        </p:spPr>
      </p:pic>
      <p:pic>
        <p:nvPicPr>
          <p:cNvPr id="1026" name="Picture 2" descr="エコカーのイラスト | かわいいフリー素材集 いらすとや">
            <a:extLst>
              <a:ext uri="{FF2B5EF4-FFF2-40B4-BE49-F238E27FC236}">
                <a16:creationId xmlns:a16="http://schemas.microsoft.com/office/drawing/2014/main" id="{2101A5CD-F9B9-2F00-BA6E-B27AA9FD6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6421" y="4230250"/>
            <a:ext cx="2992173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エコの検索結果 | かわいいフリー素材集 いらすとや">
            <a:extLst>
              <a:ext uri="{FF2B5EF4-FFF2-40B4-BE49-F238E27FC236}">
                <a16:creationId xmlns:a16="http://schemas.microsoft.com/office/drawing/2014/main" id="{32E4C794-9F85-79E8-4E55-299C02131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651" y="2579250"/>
            <a:ext cx="2930525" cy="29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環境問題 | かわいいフリー素材集 いらすとや">
            <a:extLst>
              <a:ext uri="{FF2B5EF4-FFF2-40B4-BE49-F238E27FC236}">
                <a16:creationId xmlns:a16="http://schemas.microsoft.com/office/drawing/2014/main" id="{AB0F9880-2888-850D-EE43-4B69E28E0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000" y="1041050"/>
            <a:ext cx="3189200" cy="31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コンセントのイラスト「抜いたプラグ・差したプラグ」（節電） | かわいいフリー素材集 いらすとや">
            <a:extLst>
              <a:ext uri="{FF2B5EF4-FFF2-40B4-BE49-F238E27FC236}">
                <a16:creationId xmlns:a16="http://schemas.microsoft.com/office/drawing/2014/main" id="{A4ADD123-FADC-8EEE-47C9-7E2FDF0A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8594" y="1407160"/>
            <a:ext cx="2782755" cy="293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036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2C0DF71-6CEF-B65B-1046-FA9F0AB70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59" y="2145295"/>
            <a:ext cx="11793403" cy="25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24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5D8A376-978A-D778-D2E0-8C29D7225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659" y="34086"/>
            <a:ext cx="6616700" cy="74152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4529DFD-BCB3-F1C2-D746-FE0417095B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517" y="-28281"/>
            <a:ext cx="1956370" cy="74152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C560663-64DF-87F1-7AC5-829521CC64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03" y="737097"/>
            <a:ext cx="3620997" cy="70845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3663653-FE28-D5A0-D0B5-B3F3AE2AAC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904" y="1445553"/>
            <a:ext cx="8331192" cy="5343053"/>
          </a:xfrm>
          <a:prstGeom prst="rect">
            <a:avLst/>
          </a:prstGeom>
        </p:spPr>
      </p:pic>
      <p:pic>
        <p:nvPicPr>
          <p:cNvPr id="2" name="Z_[15-01]_kotoba1">
            <a:hlinkClick r:id="" action="ppaction://media"/>
            <a:extLst>
              <a:ext uri="{FF2B5EF4-FFF2-40B4-BE49-F238E27FC236}">
                <a16:creationId xmlns:a16="http://schemas.microsoft.com/office/drawing/2014/main" id="{91DFB36C-CADF-9FF5-516E-D8744CB74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07385" y="892425"/>
            <a:ext cx="242172" cy="23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7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5D8A376-978A-D778-D2E0-8C29D7225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659" y="34086"/>
            <a:ext cx="6616700" cy="74152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4529DFD-BCB3-F1C2-D746-FE0417095B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517" y="-28281"/>
            <a:ext cx="1956370" cy="74152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D20FB42-9153-8D00-2979-02CB34F795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904" y="1445553"/>
            <a:ext cx="8331192" cy="534305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7837724-6C6C-BF11-FCA2-4EEED4AE27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03" y="751346"/>
            <a:ext cx="3268558" cy="708456"/>
          </a:xfrm>
          <a:prstGeom prst="rect">
            <a:avLst/>
          </a:prstGeom>
        </p:spPr>
      </p:pic>
      <p:pic>
        <p:nvPicPr>
          <p:cNvPr id="2" name="Z_[15-01]_kotoba1">
            <a:hlinkClick r:id="" action="ppaction://media"/>
            <a:extLst>
              <a:ext uri="{FF2B5EF4-FFF2-40B4-BE49-F238E27FC236}">
                <a16:creationId xmlns:a16="http://schemas.microsoft.com/office/drawing/2014/main" id="{76DF5A58-7C31-82DB-1BCA-976A54941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18915" y="892425"/>
            <a:ext cx="252133" cy="25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31822C5-11F1-0ECE-46E9-48D3A13739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03" y="753413"/>
            <a:ext cx="3746500" cy="67789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5D8A376-978A-D778-D2E0-8C29D7225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659" y="34086"/>
            <a:ext cx="6616700" cy="74152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4529DFD-BCB3-F1C2-D746-FE0417095B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517" y="-28281"/>
            <a:ext cx="1956370" cy="74152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D20FB42-9153-8D00-2979-02CB34F795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904" y="1445553"/>
            <a:ext cx="8331192" cy="5343053"/>
          </a:xfrm>
          <a:prstGeom prst="rect">
            <a:avLst/>
          </a:prstGeom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6B21D08C-4444-47C9-79BE-106C65F6F788}"/>
              </a:ext>
            </a:extLst>
          </p:cNvPr>
          <p:cNvSpPr/>
          <p:nvPr/>
        </p:nvSpPr>
        <p:spPr>
          <a:xfrm>
            <a:off x="5080000" y="2184400"/>
            <a:ext cx="2501900" cy="2032000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D236194-5687-96F3-EFCE-0D41704B626E}"/>
              </a:ext>
            </a:extLst>
          </p:cNvPr>
          <p:cNvSpPr txBox="1"/>
          <p:nvPr/>
        </p:nvSpPr>
        <p:spPr>
          <a:xfrm>
            <a:off x="6286500" y="1721386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  <a:latin typeface="+mn-ea"/>
              </a:rPr>
              <a:t>１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2A54F454-E54E-F3C3-EFBC-E9DF7CA62B94}"/>
              </a:ext>
            </a:extLst>
          </p:cNvPr>
          <p:cNvSpPr/>
          <p:nvPr/>
        </p:nvSpPr>
        <p:spPr>
          <a:xfrm>
            <a:off x="7797800" y="4770855"/>
            <a:ext cx="2654296" cy="2032000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3A2C55-7C30-97D2-1F09-3ADF58BD7D97}"/>
              </a:ext>
            </a:extLst>
          </p:cNvPr>
          <p:cNvSpPr txBox="1"/>
          <p:nvPr/>
        </p:nvSpPr>
        <p:spPr>
          <a:xfrm>
            <a:off x="9004300" y="4307841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  <a:latin typeface="+mn-ea"/>
              </a:rPr>
              <a:t>2</a:t>
            </a:r>
            <a:endParaRPr kumimoji="1" lang="ja-JP" altLang="en-US" sz="3200" b="1" dirty="0">
              <a:solidFill>
                <a:srgbClr val="FF6969"/>
              </a:solidFill>
              <a:latin typeface="+mn-ea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3A1346A8-59DF-58FA-86E0-C3CEA5918773}"/>
              </a:ext>
            </a:extLst>
          </p:cNvPr>
          <p:cNvSpPr/>
          <p:nvPr/>
        </p:nvSpPr>
        <p:spPr>
          <a:xfrm>
            <a:off x="7797800" y="2238733"/>
            <a:ext cx="2501900" cy="2032000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D1FF18-5926-E2CC-ECCE-79DBB0B1038B}"/>
              </a:ext>
            </a:extLst>
          </p:cNvPr>
          <p:cNvSpPr txBox="1"/>
          <p:nvPr/>
        </p:nvSpPr>
        <p:spPr>
          <a:xfrm>
            <a:off x="9055096" y="1745616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  <a:latin typeface="+mn-ea"/>
              </a:rPr>
              <a:t>3</a:t>
            </a:r>
            <a:endParaRPr kumimoji="1" lang="ja-JP" altLang="en-US" sz="3200" b="1" dirty="0">
              <a:solidFill>
                <a:srgbClr val="FF6969"/>
              </a:solidFill>
              <a:latin typeface="+mn-ea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AEC34520-1EDF-B4FA-2CEB-2736089B18E9}"/>
              </a:ext>
            </a:extLst>
          </p:cNvPr>
          <p:cNvSpPr/>
          <p:nvPr/>
        </p:nvSpPr>
        <p:spPr>
          <a:xfrm>
            <a:off x="2425700" y="2214503"/>
            <a:ext cx="2501900" cy="2032000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97BE928-7286-1EE7-004F-4AC23FEAC4F6}"/>
              </a:ext>
            </a:extLst>
          </p:cNvPr>
          <p:cNvSpPr txBox="1"/>
          <p:nvPr/>
        </p:nvSpPr>
        <p:spPr>
          <a:xfrm>
            <a:off x="3682996" y="1721386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  <a:latin typeface="+mn-ea"/>
              </a:rPr>
              <a:t>4</a:t>
            </a:r>
            <a:endParaRPr kumimoji="1" lang="ja-JP" altLang="en-US" sz="3200" b="1" dirty="0">
              <a:solidFill>
                <a:srgbClr val="FF6969"/>
              </a:solidFill>
              <a:latin typeface="+mn-ea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4FA2ED79-0401-2E0C-1DCC-373107CCBB0B}"/>
              </a:ext>
            </a:extLst>
          </p:cNvPr>
          <p:cNvSpPr/>
          <p:nvPr/>
        </p:nvSpPr>
        <p:spPr>
          <a:xfrm>
            <a:off x="2425700" y="4739620"/>
            <a:ext cx="2501900" cy="2032000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0E7DBF2-E1F5-DCB7-CD1B-DEF5FFBF55D7}"/>
              </a:ext>
            </a:extLst>
          </p:cNvPr>
          <p:cNvSpPr txBox="1"/>
          <p:nvPr/>
        </p:nvSpPr>
        <p:spPr>
          <a:xfrm>
            <a:off x="3951189" y="4399475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  <a:latin typeface="+mn-ea"/>
              </a:rPr>
              <a:t>5</a:t>
            </a:r>
            <a:endParaRPr kumimoji="1" lang="ja-JP" altLang="en-US" sz="3200" b="1" dirty="0">
              <a:solidFill>
                <a:srgbClr val="FF6969"/>
              </a:solidFill>
              <a:latin typeface="+mn-ea"/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42B60231-2AFB-A712-DF42-F914C9A7E98B}"/>
              </a:ext>
            </a:extLst>
          </p:cNvPr>
          <p:cNvSpPr/>
          <p:nvPr/>
        </p:nvSpPr>
        <p:spPr>
          <a:xfrm>
            <a:off x="5111750" y="4768133"/>
            <a:ext cx="2501900" cy="2032000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E7A6F72-294E-74DB-35DC-DDC74D867983}"/>
              </a:ext>
            </a:extLst>
          </p:cNvPr>
          <p:cNvSpPr txBox="1"/>
          <p:nvPr/>
        </p:nvSpPr>
        <p:spPr>
          <a:xfrm>
            <a:off x="6524997" y="4363120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  <a:latin typeface="+mn-ea"/>
              </a:rPr>
              <a:t>6</a:t>
            </a:r>
            <a:endParaRPr kumimoji="1" lang="ja-JP" altLang="en-US" sz="3200" b="1" dirty="0">
              <a:solidFill>
                <a:srgbClr val="FF6969"/>
              </a:solidFill>
              <a:latin typeface="+mn-ea"/>
            </a:endParaRPr>
          </a:p>
        </p:txBody>
      </p:sp>
      <p:pic>
        <p:nvPicPr>
          <p:cNvPr id="2" name="Z_[15-02]_kotoba2">
            <a:hlinkClick r:id="" action="ppaction://media"/>
            <a:extLst>
              <a:ext uri="{FF2B5EF4-FFF2-40B4-BE49-F238E27FC236}">
                <a16:creationId xmlns:a16="http://schemas.microsoft.com/office/drawing/2014/main" id="{B7123696-569B-9D47-190A-264F159F7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41854" y="882462"/>
            <a:ext cx="247153" cy="2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/>
      <p:bldP spid="7" grpId="0" animBg="1"/>
      <p:bldP spid="9" grpId="0"/>
      <p:bldP spid="10" grpId="0" animBg="1"/>
      <p:bldP spid="12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17249</TotalTime>
  <Words>199</Words>
  <Application>Microsoft Office PowerPoint</Application>
  <PresentationFormat>Widescreen</PresentationFormat>
  <Paragraphs>50</Paragraphs>
  <Slides>23</Slides>
  <Notes>14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749</cp:revision>
  <dcterms:created xsi:type="dcterms:W3CDTF">2025-03-04T06:27:47Z</dcterms:created>
  <dcterms:modified xsi:type="dcterms:W3CDTF">2026-02-27T08:20:35Z</dcterms:modified>
</cp:coreProperties>
</file>