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01" r:id="rId2"/>
    <p:sldId id="917" r:id="rId3"/>
    <p:sldId id="1123" r:id="rId4"/>
    <p:sldId id="1124" r:id="rId5"/>
    <p:sldId id="1125" r:id="rId6"/>
    <p:sldId id="1126" r:id="rId7"/>
    <p:sldId id="475" r:id="rId8"/>
    <p:sldId id="966" r:id="rId9"/>
    <p:sldId id="1127" r:id="rId10"/>
    <p:sldId id="1128" r:id="rId11"/>
    <p:sldId id="1130" r:id="rId12"/>
    <p:sldId id="1131" r:id="rId13"/>
    <p:sldId id="1102" r:id="rId14"/>
    <p:sldId id="905" r:id="rId15"/>
    <p:sldId id="945" r:id="rId16"/>
    <p:sldId id="1104" r:id="rId17"/>
    <p:sldId id="1132" r:id="rId18"/>
    <p:sldId id="1136" r:id="rId19"/>
    <p:sldId id="1137" r:id="rId20"/>
    <p:sldId id="365" r:id="rId21"/>
    <p:sldId id="400" r:id="rId22"/>
    <p:sldId id="438" r:id="rId23"/>
    <p:sldId id="402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6969"/>
    <a:srgbClr val="FFFECA"/>
    <a:srgbClr val="FFFFF3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5776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8:22:29.092" v="22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8:22:24.717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7T08:22:25.193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7T08:22:25.318" v="2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27T08:22:25.402" v="5" actId="47"/>
        <pc:sldMkLst>
          <pc:docMk/>
          <pc:sldMk cId="1837324282" sldId="797"/>
        </pc:sldMkLst>
      </pc:sldChg>
      <pc:sldChg chg="del">
        <pc:chgData name="Ningkham Thongthimahaxay" userId="5cdccbc1-80d8-4943-a810-18429d6cdb14" providerId="ADAL" clId="{68914001-3854-47A5-8B1B-D1578204552E}" dt="2026-02-27T08:22:27.234" v="16" actId="47"/>
        <pc:sldMkLst>
          <pc:docMk/>
          <pc:sldMk cId="2176755686" sldId="813"/>
        </pc:sldMkLst>
      </pc:sldChg>
      <pc:sldChg chg="del">
        <pc:chgData name="Ningkham Thongthimahaxay" userId="5cdccbc1-80d8-4943-a810-18429d6cdb14" providerId="ADAL" clId="{68914001-3854-47A5-8B1B-D1578204552E}" dt="2026-02-27T08:22:27.393" v="17" actId="47"/>
        <pc:sldMkLst>
          <pc:docMk/>
          <pc:sldMk cId="774487921" sldId="814"/>
        </pc:sldMkLst>
      </pc:sldChg>
      <pc:sldChg chg="del">
        <pc:chgData name="Ningkham Thongthimahaxay" userId="5cdccbc1-80d8-4943-a810-18429d6cdb14" providerId="ADAL" clId="{68914001-3854-47A5-8B1B-D1578204552E}" dt="2026-02-27T08:22:25.488" v="6" actId="47"/>
        <pc:sldMkLst>
          <pc:docMk/>
          <pc:sldMk cId="2595673364" sldId="1086"/>
        </pc:sldMkLst>
      </pc:sldChg>
      <pc:sldChg chg="del">
        <pc:chgData name="Ningkham Thongthimahaxay" userId="5cdccbc1-80d8-4943-a810-18429d6cdb14" providerId="ADAL" clId="{68914001-3854-47A5-8B1B-D1578204552E}" dt="2026-02-27T08:22:25.327" v="3" actId="47"/>
        <pc:sldMkLst>
          <pc:docMk/>
          <pc:sldMk cId="2773140995" sldId="1105"/>
        </pc:sldMkLst>
      </pc:sldChg>
      <pc:sldChg chg="del">
        <pc:chgData name="Ningkham Thongthimahaxay" userId="5cdccbc1-80d8-4943-a810-18429d6cdb14" providerId="ADAL" clId="{68914001-3854-47A5-8B1B-D1578204552E}" dt="2026-02-27T08:22:25.371" v="4" actId="47"/>
        <pc:sldMkLst>
          <pc:docMk/>
          <pc:sldMk cId="867036993" sldId="1106"/>
        </pc:sldMkLst>
      </pc:sldChg>
      <pc:sldChg chg="del">
        <pc:chgData name="Ningkham Thongthimahaxay" userId="5cdccbc1-80d8-4943-a810-18429d6cdb14" providerId="ADAL" clId="{68914001-3854-47A5-8B1B-D1578204552E}" dt="2026-02-27T08:22:25.505" v="7" actId="47"/>
        <pc:sldMkLst>
          <pc:docMk/>
          <pc:sldMk cId="1686129449" sldId="1107"/>
        </pc:sldMkLst>
      </pc:sldChg>
      <pc:sldChg chg="del">
        <pc:chgData name="Ningkham Thongthimahaxay" userId="5cdccbc1-80d8-4943-a810-18429d6cdb14" providerId="ADAL" clId="{68914001-3854-47A5-8B1B-D1578204552E}" dt="2026-02-27T08:22:25.522" v="8" actId="47"/>
        <pc:sldMkLst>
          <pc:docMk/>
          <pc:sldMk cId="1802339426" sldId="1108"/>
        </pc:sldMkLst>
      </pc:sldChg>
      <pc:sldChg chg="del">
        <pc:chgData name="Ningkham Thongthimahaxay" userId="5cdccbc1-80d8-4943-a810-18429d6cdb14" providerId="ADAL" clId="{68914001-3854-47A5-8B1B-D1578204552E}" dt="2026-02-27T08:22:25.639" v="9" actId="47"/>
        <pc:sldMkLst>
          <pc:docMk/>
          <pc:sldMk cId="3701892710" sldId="1109"/>
        </pc:sldMkLst>
      </pc:sldChg>
      <pc:sldChg chg="del">
        <pc:chgData name="Ningkham Thongthimahaxay" userId="5cdccbc1-80d8-4943-a810-18429d6cdb14" providerId="ADAL" clId="{68914001-3854-47A5-8B1B-D1578204552E}" dt="2026-02-27T08:22:26.230" v="10" actId="47"/>
        <pc:sldMkLst>
          <pc:docMk/>
          <pc:sldMk cId="1900399258" sldId="1110"/>
        </pc:sldMkLst>
      </pc:sldChg>
      <pc:sldChg chg="del">
        <pc:chgData name="Ningkham Thongthimahaxay" userId="5cdccbc1-80d8-4943-a810-18429d6cdb14" providerId="ADAL" clId="{68914001-3854-47A5-8B1B-D1578204552E}" dt="2026-02-27T08:22:26.413" v="11" actId="47"/>
        <pc:sldMkLst>
          <pc:docMk/>
          <pc:sldMk cId="2725303229" sldId="1111"/>
        </pc:sldMkLst>
      </pc:sldChg>
      <pc:sldChg chg="del">
        <pc:chgData name="Ningkham Thongthimahaxay" userId="5cdccbc1-80d8-4943-a810-18429d6cdb14" providerId="ADAL" clId="{68914001-3854-47A5-8B1B-D1578204552E}" dt="2026-02-27T08:22:26.580" v="12" actId="47"/>
        <pc:sldMkLst>
          <pc:docMk/>
          <pc:sldMk cId="3355927878" sldId="1112"/>
        </pc:sldMkLst>
      </pc:sldChg>
      <pc:sldChg chg="del">
        <pc:chgData name="Ningkham Thongthimahaxay" userId="5cdccbc1-80d8-4943-a810-18429d6cdb14" providerId="ADAL" clId="{68914001-3854-47A5-8B1B-D1578204552E}" dt="2026-02-27T08:22:26.765" v="13" actId="47"/>
        <pc:sldMkLst>
          <pc:docMk/>
          <pc:sldMk cId="3888528491" sldId="1113"/>
        </pc:sldMkLst>
      </pc:sldChg>
      <pc:sldChg chg="del">
        <pc:chgData name="Ningkham Thongthimahaxay" userId="5cdccbc1-80d8-4943-a810-18429d6cdb14" providerId="ADAL" clId="{68914001-3854-47A5-8B1B-D1578204552E}" dt="2026-02-27T08:22:27.561" v="18" actId="47"/>
        <pc:sldMkLst>
          <pc:docMk/>
          <pc:sldMk cId="1759973922" sldId="1114"/>
        </pc:sldMkLst>
      </pc:sldChg>
      <pc:sldChg chg="del">
        <pc:chgData name="Ningkham Thongthimahaxay" userId="5cdccbc1-80d8-4943-a810-18429d6cdb14" providerId="ADAL" clId="{68914001-3854-47A5-8B1B-D1578204552E}" dt="2026-02-27T08:22:26.921" v="14" actId="47"/>
        <pc:sldMkLst>
          <pc:docMk/>
          <pc:sldMk cId="1025654025" sldId="1115"/>
        </pc:sldMkLst>
      </pc:sldChg>
      <pc:sldChg chg="del">
        <pc:chgData name="Ningkham Thongthimahaxay" userId="5cdccbc1-80d8-4943-a810-18429d6cdb14" providerId="ADAL" clId="{68914001-3854-47A5-8B1B-D1578204552E}" dt="2026-02-27T08:22:27.074" v="15" actId="47"/>
        <pc:sldMkLst>
          <pc:docMk/>
          <pc:sldMk cId="1046077005" sldId="1116"/>
        </pc:sldMkLst>
      </pc:sldChg>
      <pc:sldChg chg="del">
        <pc:chgData name="Ningkham Thongthimahaxay" userId="5cdccbc1-80d8-4943-a810-18429d6cdb14" providerId="ADAL" clId="{68914001-3854-47A5-8B1B-D1578204552E}" dt="2026-02-27T08:22:27.732" v="19" actId="47"/>
        <pc:sldMkLst>
          <pc:docMk/>
          <pc:sldMk cId="2114050141" sldId="1117"/>
        </pc:sldMkLst>
      </pc:sldChg>
      <pc:sldChg chg="del">
        <pc:chgData name="Ningkham Thongthimahaxay" userId="5cdccbc1-80d8-4943-a810-18429d6cdb14" providerId="ADAL" clId="{68914001-3854-47A5-8B1B-D1578204552E}" dt="2026-02-27T08:22:27.894" v="20" actId="47"/>
        <pc:sldMkLst>
          <pc:docMk/>
          <pc:sldMk cId="1202222498" sldId="1120"/>
        </pc:sldMkLst>
      </pc:sldChg>
      <pc:sldChg chg="del">
        <pc:chgData name="Ningkham Thongthimahaxay" userId="5cdccbc1-80d8-4943-a810-18429d6cdb14" providerId="ADAL" clId="{68914001-3854-47A5-8B1B-D1578204552E}" dt="2026-02-27T08:22:28.034" v="21" actId="47"/>
        <pc:sldMkLst>
          <pc:docMk/>
          <pc:sldMk cId="2890357761" sldId="1121"/>
        </pc:sldMkLst>
      </pc:sldChg>
      <pc:sldChg chg="del">
        <pc:chgData name="Ningkham Thongthimahaxay" userId="5cdccbc1-80d8-4943-a810-18429d6cdb14" providerId="ADAL" clId="{68914001-3854-47A5-8B1B-D1578204552E}" dt="2026-02-27T08:22:29.092" v="22" actId="47"/>
        <pc:sldMkLst>
          <pc:docMk/>
          <pc:sldMk cId="3181603079" sldId="112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9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655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93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431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35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506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525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056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86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62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46DCFE-C092-1830-03A5-D4E2E73630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86" y="2415488"/>
            <a:ext cx="11619869" cy="2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34A585E4-3377-AE58-EFCD-DEF6522028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16" y="4121959"/>
            <a:ext cx="8750146" cy="239366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3DBA23-FD9F-71B9-1BE5-48448041DE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31" y="3117119"/>
            <a:ext cx="8569335" cy="8996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E819B4-BEC5-D4C0-83A4-D3851C14A68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256D5F-6CE6-7DC6-C460-134A90F8EFB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634" y="621514"/>
            <a:ext cx="2590311" cy="26522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8335DD-8610-BDF4-FC15-9C3FF20DAE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60" y="963616"/>
            <a:ext cx="8080238" cy="12879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4844845-D5DC-6A84-B54E-940DCEB15B2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2359749"/>
            <a:ext cx="8985524" cy="652203"/>
          </a:xfrm>
          <a:prstGeom prst="rect">
            <a:avLst/>
          </a:prstGeom>
        </p:spPr>
      </p:pic>
      <p:sp>
        <p:nvSpPr>
          <p:cNvPr id="29" name="楕円 28">
            <a:extLst>
              <a:ext uri="{FF2B5EF4-FFF2-40B4-BE49-F238E27FC236}">
                <a16:creationId xmlns:a16="http://schemas.microsoft.com/office/drawing/2014/main" id="{730D4C18-13C3-F649-5D82-3532E82ED7DF}"/>
              </a:ext>
            </a:extLst>
          </p:cNvPr>
          <p:cNvSpPr/>
          <p:nvPr/>
        </p:nvSpPr>
        <p:spPr>
          <a:xfrm>
            <a:off x="7407550" y="4419380"/>
            <a:ext cx="2861231" cy="1956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15-10]_kaiwa">
            <a:hlinkClick r:id="" action="ppaction://media"/>
            <a:extLst>
              <a:ext uri="{FF2B5EF4-FFF2-40B4-BE49-F238E27FC236}">
                <a16:creationId xmlns:a16="http://schemas.microsoft.com/office/drawing/2014/main" id="{3F20B612-33B3-3194-B6B6-DB6927D1C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2625" y="2441575"/>
            <a:ext cx="274129" cy="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4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4844845-D5DC-6A84-B54E-940DCEB15B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2440889"/>
            <a:ext cx="8985524" cy="6522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E819B4-BEC5-D4C0-83A4-D3851C14A6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256D5F-6CE6-7DC6-C460-134A90F8EF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634" y="621514"/>
            <a:ext cx="2590311" cy="26522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8335DD-8610-BDF4-FC15-9C3FF20DAE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5" y="873309"/>
            <a:ext cx="8080238" cy="12879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7C9C9C-4196-F0E6-DDCC-927DB05784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65" y="3130342"/>
            <a:ext cx="6051306" cy="692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83FDC4-D5CA-CBD6-91DC-B24165CABB3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11" y="4295501"/>
            <a:ext cx="8224607" cy="215290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8D9BC0D-E5AE-0E8C-B059-B675C1F2855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371" y="3324142"/>
            <a:ext cx="5161831" cy="102092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9EA10F-3834-FF6D-5798-BFAAD851B47C}"/>
              </a:ext>
            </a:extLst>
          </p:cNvPr>
          <p:cNvSpPr txBox="1"/>
          <p:nvPr/>
        </p:nvSpPr>
        <p:spPr>
          <a:xfrm>
            <a:off x="6810482" y="3859341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62698D-676A-111A-A7A5-C9FD0FAB1028}"/>
              </a:ext>
            </a:extLst>
          </p:cNvPr>
          <p:cNvSpPr txBox="1"/>
          <p:nvPr/>
        </p:nvSpPr>
        <p:spPr>
          <a:xfrm>
            <a:off x="8119644" y="3859341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3A5D9F-1BB3-CDDD-E406-534A8998AB73}"/>
              </a:ext>
            </a:extLst>
          </p:cNvPr>
          <p:cNvSpPr txBox="1"/>
          <p:nvPr/>
        </p:nvSpPr>
        <p:spPr>
          <a:xfrm>
            <a:off x="9428806" y="3834606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B24129C-85FD-AE11-AB43-8DEB9CDDBD2C}"/>
              </a:ext>
            </a:extLst>
          </p:cNvPr>
          <p:cNvSpPr txBox="1"/>
          <p:nvPr/>
        </p:nvSpPr>
        <p:spPr>
          <a:xfrm>
            <a:off x="10728675" y="3833836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5-10]_kaiwa">
            <a:hlinkClick r:id="" action="ppaction://media"/>
            <a:extLst>
              <a:ext uri="{FF2B5EF4-FFF2-40B4-BE49-F238E27FC236}">
                <a16:creationId xmlns:a16="http://schemas.microsoft.com/office/drawing/2014/main" id="{19D4C25B-4082-3F82-CB12-A3572D008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97120" y="2527502"/>
            <a:ext cx="266321" cy="2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9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FEC4B6-45AC-5868-E340-2FACA3DC33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2" y="579493"/>
            <a:ext cx="4107363" cy="6399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E819B4-BEC5-D4C0-83A4-D3851C14A6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F5FBFE4-9022-5A92-C474-82A77C115C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2" y="1435260"/>
            <a:ext cx="5272308" cy="527357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E85EDB1-7017-230D-E317-8649E48D36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435260"/>
            <a:ext cx="5272309" cy="332300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D7FBBBC-DBDD-5A4D-2B75-C52C9B3DAC1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549" y="5657079"/>
            <a:ext cx="6968359" cy="1098739"/>
          </a:xfrm>
          <a:prstGeom prst="rect">
            <a:avLst/>
          </a:prstGeom>
        </p:spPr>
      </p:pic>
      <p:pic>
        <p:nvPicPr>
          <p:cNvPr id="2" name="Z_[15-10]_kaiwa">
            <a:hlinkClick r:id="" action="ppaction://media"/>
            <a:extLst>
              <a:ext uri="{FF2B5EF4-FFF2-40B4-BE49-F238E27FC236}">
                <a16:creationId xmlns:a16="http://schemas.microsoft.com/office/drawing/2014/main" id="{E2DCC4FB-028C-D1B9-1D5F-0B0B72518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4875" y="658308"/>
            <a:ext cx="256532" cy="2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9E4D4C-38DF-9C87-0FB5-83F9EAAD11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38" y="2281646"/>
            <a:ext cx="9932276" cy="12001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957864" y="2237276"/>
            <a:ext cx="294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いつ すてればいい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5177264" y="2859124"/>
            <a:ext cx="338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どうやって すてればいい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8D04106-5235-73A2-D35F-092ADD6FE8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12ADA6B-06FA-9AC6-A6A3-4FD75645DF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153" y="3718982"/>
            <a:ext cx="7712040" cy="97784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C160A75-A259-AE1B-A729-2D441AEE9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865" y="3406966"/>
            <a:ext cx="176270" cy="4406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330E9AF-2088-D9F8-8E9F-075F534776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5334"/>
            <a:ext cx="7025640" cy="914886"/>
          </a:xfrm>
          <a:prstGeom prst="rect">
            <a:avLst/>
          </a:prstGeom>
        </p:spPr>
      </p:pic>
      <p:pic>
        <p:nvPicPr>
          <p:cNvPr id="3" name="Z_[15-11]_katachi">
            <a:hlinkClick r:id="" action="ppaction://media"/>
            <a:extLst>
              <a:ext uri="{FF2B5EF4-FFF2-40B4-BE49-F238E27FC236}">
                <a16:creationId xmlns:a16="http://schemas.microsoft.com/office/drawing/2014/main" id="{6E804DBD-98AE-6F86-DA39-82C7F5987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80070" y="1137942"/>
            <a:ext cx="349252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B23E709-7ECC-0190-5504-5AFCFB6B02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41" y="0"/>
            <a:ext cx="10901222" cy="45747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955EA4-9001-9C09-DC4A-955CE7EBC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385" y="4562361"/>
            <a:ext cx="9836415" cy="229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6F5523-A0E2-0654-1BFC-A55F898ED0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72" y="517070"/>
            <a:ext cx="11353800" cy="61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F496686-F802-A59B-98D5-4F08A123B5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02" y="976666"/>
            <a:ext cx="5515815" cy="8361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8022B70-108A-FE62-F6A0-5AC5D8CCE5C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821" y="2063698"/>
            <a:ext cx="4445191" cy="45514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B0EAFE9-F478-A3A7-2503-164F519C36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2" name="Z_[15-10]_kaiwa">
            <a:hlinkClick r:id="" action="ppaction://media"/>
            <a:extLst>
              <a:ext uri="{FF2B5EF4-FFF2-40B4-BE49-F238E27FC236}">
                <a16:creationId xmlns:a16="http://schemas.microsoft.com/office/drawing/2014/main" id="{963750A8-F181-96AE-398D-D4A83765B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74054" y="1160744"/>
            <a:ext cx="276791" cy="2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9EBD666-E093-70E7-A110-6ACD2F6A7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" y="729893"/>
            <a:ext cx="4526280" cy="8050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1CCE5BA-2878-6216-A416-878E284A82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187"/>
            <a:ext cx="4770120" cy="8580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C634B7-28D5-0784-A554-F7A1C5A913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236620-46BB-0D39-1BF9-28C01D83433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720" y="936954"/>
            <a:ext cx="7438630" cy="5614549"/>
          </a:xfrm>
          <a:prstGeom prst="rect">
            <a:avLst/>
          </a:prstGeom>
        </p:spPr>
      </p:pic>
      <p:pic>
        <p:nvPicPr>
          <p:cNvPr id="2" name="Z_[15-12]_hanasu1">
            <a:hlinkClick r:id="" action="ppaction://media"/>
            <a:extLst>
              <a:ext uri="{FF2B5EF4-FFF2-40B4-BE49-F238E27FC236}">
                <a16:creationId xmlns:a16="http://schemas.microsoft.com/office/drawing/2014/main" id="{DA84F6C4-1255-328A-6089-A99597CA9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6920" y="922769"/>
            <a:ext cx="287799" cy="287799"/>
          </a:xfrm>
          <a:prstGeom prst="rect">
            <a:avLst/>
          </a:prstGeom>
        </p:spPr>
      </p:pic>
      <p:pic>
        <p:nvPicPr>
          <p:cNvPr id="3" name="Z_[15-13]_hanasu2">
            <a:hlinkClick r:id="" action="ppaction://media"/>
            <a:extLst>
              <a:ext uri="{FF2B5EF4-FFF2-40B4-BE49-F238E27FC236}">
                <a16:creationId xmlns:a16="http://schemas.microsoft.com/office/drawing/2014/main" id="{A867EB87-60AE-C157-333A-8B563A201E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5825" y="926363"/>
            <a:ext cx="287799" cy="2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E712D8-AF8D-77F3-4563-4D61A45FB3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0" y="821333"/>
            <a:ext cx="4382900" cy="6628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1CCE5BA-2878-6216-A416-878E284A82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187"/>
            <a:ext cx="4770120" cy="8580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C634B7-28D5-0784-A554-F7A1C5A913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236620-46BB-0D39-1BF9-28C01D83433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720" y="936954"/>
            <a:ext cx="7438630" cy="561454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4DE36D-C3EE-3C7F-3110-733B558DB743}"/>
              </a:ext>
            </a:extLst>
          </p:cNvPr>
          <p:cNvSpPr/>
          <p:nvPr/>
        </p:nvSpPr>
        <p:spPr>
          <a:xfrm>
            <a:off x="5178656" y="1593311"/>
            <a:ext cx="3588517" cy="38994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EB24B7E-C073-3F5E-315A-3A8465B0C04A}"/>
              </a:ext>
            </a:extLst>
          </p:cNvPr>
          <p:cNvSpPr/>
          <p:nvPr/>
        </p:nvSpPr>
        <p:spPr>
          <a:xfrm>
            <a:off x="5958840" y="2391612"/>
            <a:ext cx="5410199" cy="389946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9281BFA-2CBC-5CB3-1D34-EE3A704ED6FC}"/>
              </a:ext>
            </a:extLst>
          </p:cNvPr>
          <p:cNvSpPr/>
          <p:nvPr/>
        </p:nvSpPr>
        <p:spPr>
          <a:xfrm>
            <a:off x="6576968" y="5327574"/>
            <a:ext cx="4948565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76808D3-FA11-BEBF-8AAA-5ADC60103A37}"/>
              </a:ext>
            </a:extLst>
          </p:cNvPr>
          <p:cNvSpPr/>
          <p:nvPr/>
        </p:nvSpPr>
        <p:spPr>
          <a:xfrm>
            <a:off x="5246024" y="4106923"/>
            <a:ext cx="4387273" cy="79065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CEBFA43-931D-EBB3-B31B-C662C901E44D}"/>
              </a:ext>
            </a:extLst>
          </p:cNvPr>
          <p:cNvSpPr/>
          <p:nvPr/>
        </p:nvSpPr>
        <p:spPr>
          <a:xfrm>
            <a:off x="6576969" y="5704626"/>
            <a:ext cx="4868272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ACF15A8-39DE-6AE0-6537-1E05257F2D5D}"/>
              </a:ext>
            </a:extLst>
          </p:cNvPr>
          <p:cNvSpPr/>
          <p:nvPr/>
        </p:nvSpPr>
        <p:spPr>
          <a:xfrm>
            <a:off x="6576968" y="6067621"/>
            <a:ext cx="4868273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5-12]_hanasu1">
            <a:hlinkClick r:id="" action="ppaction://media"/>
            <a:extLst>
              <a:ext uri="{FF2B5EF4-FFF2-40B4-BE49-F238E27FC236}">
                <a16:creationId xmlns:a16="http://schemas.microsoft.com/office/drawing/2014/main" id="{6588E544-F98E-F262-902C-21D51C726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56321" y="943129"/>
            <a:ext cx="273208" cy="282388"/>
          </a:xfrm>
          <a:prstGeom prst="rect">
            <a:avLst/>
          </a:prstGeom>
        </p:spPr>
      </p:pic>
      <p:pic>
        <p:nvPicPr>
          <p:cNvPr id="8" name="Z_[15-13]_hanasu2">
            <a:hlinkClick r:id="" action="ppaction://media"/>
            <a:extLst>
              <a:ext uri="{FF2B5EF4-FFF2-40B4-BE49-F238E27FC236}">
                <a16:creationId xmlns:a16="http://schemas.microsoft.com/office/drawing/2014/main" id="{F594770A-F731-D7FF-7309-112F25B4EB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53050" y="943129"/>
            <a:ext cx="273208" cy="2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1CCE5BA-2878-6216-A416-878E284A82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187"/>
            <a:ext cx="4770120" cy="8580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C634B7-28D5-0784-A554-F7A1C5A913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236620-46BB-0D39-1BF9-28C01D8343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551" y="2117610"/>
            <a:ext cx="4422234" cy="33378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5A2ADF0-4EBD-5C75-F31C-02C313494C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0" y="790853"/>
            <a:ext cx="8930640" cy="1422450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1B06B04C-1838-3287-86DC-8F7C654B3D87}"/>
              </a:ext>
            </a:extLst>
          </p:cNvPr>
          <p:cNvSpPr/>
          <p:nvPr/>
        </p:nvSpPr>
        <p:spPr>
          <a:xfrm>
            <a:off x="352880" y="2828015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7" name="Picture 2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1E140E8F-1185-9211-8E59-D977C36F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80" y="4598958"/>
            <a:ext cx="2404092" cy="21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9330214-7F01-0C46-6EDE-2A7C4A3F5E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845" y="3587614"/>
            <a:ext cx="2289907" cy="2969185"/>
          </a:xfrm>
          <a:prstGeom prst="rect">
            <a:avLst/>
          </a:prstGeom>
        </p:spPr>
      </p:pic>
      <p:pic>
        <p:nvPicPr>
          <p:cNvPr id="1026" name="Picture 2" descr="いろいろな色の自転車のイラスト | かわいいフリー素材集 いらすとや">
            <a:extLst>
              <a:ext uri="{FF2B5EF4-FFF2-40B4-BE49-F238E27FC236}">
                <a16:creationId xmlns:a16="http://schemas.microsoft.com/office/drawing/2014/main" id="{375DE8AB-3F9A-79B7-C597-97C9DD48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885" y="3348627"/>
            <a:ext cx="1407011" cy="109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いろいろな乾電池のイラスト（バラバラ） | かわいいフリー素材集 いらすとや">
            <a:extLst>
              <a:ext uri="{FF2B5EF4-FFF2-40B4-BE49-F238E27FC236}">
                <a16:creationId xmlns:a16="http://schemas.microsoft.com/office/drawing/2014/main" id="{D1072CFA-E84D-73C3-23FD-EF629E5A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3823">
            <a:off x="2880661" y="3188450"/>
            <a:ext cx="358843" cy="119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いろいろな空き瓶のイラスト | かわいいフリー素材集 いらすとや">
            <a:extLst>
              <a:ext uri="{FF2B5EF4-FFF2-40B4-BE49-F238E27FC236}">
                <a16:creationId xmlns:a16="http://schemas.microsoft.com/office/drawing/2014/main" id="{89FD1E12-5B62-9707-18F7-A3C69AC5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269" y="3071343"/>
            <a:ext cx="679629" cy="1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9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619EAB4-7FA9-4FAD-1499-E49AF7F3F2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0" y="630034"/>
            <a:ext cx="9010050" cy="6816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A0AE04A-7109-809E-223B-99844C52C1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80" y="12964"/>
            <a:ext cx="3492500" cy="6669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8637591-3E1D-8165-45BF-184B497220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273" y="62738"/>
            <a:ext cx="5880100" cy="5907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F5686D-9465-307F-24E9-A7CAA4F4D1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292" y="1375960"/>
            <a:ext cx="4634815" cy="538616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40B96A5-80BB-3FF8-B551-2B8E56EFD58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55" y="1311715"/>
            <a:ext cx="3109629" cy="83488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D4D515A-C781-15B7-C6B8-8B9337C59B92}"/>
              </a:ext>
            </a:extLst>
          </p:cNvPr>
          <p:cNvSpPr txBox="1"/>
          <p:nvPr/>
        </p:nvSpPr>
        <p:spPr>
          <a:xfrm>
            <a:off x="1299320" y="2354413"/>
            <a:ext cx="273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しゅるい</a:t>
            </a:r>
          </a:p>
        </p:txBody>
      </p:sp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F06730-7F56-9E31-08B0-118F94DFFA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" y="1024203"/>
            <a:ext cx="10789920" cy="569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DC45E4-E1E5-98FC-C6A6-09BB3491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CFDE537-C59A-C4E9-DC93-63660C7DC3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58" y="1510292"/>
            <a:ext cx="9587022" cy="52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B2FE69-F98E-C482-72F6-0067C34C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48436"/>
            <a:ext cx="10515600" cy="486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951028F-E0BA-BD60-BF42-A129EEE7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4" y="924477"/>
            <a:ext cx="9642985" cy="44648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790" y="2159000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2F3B1F6-9D26-FABC-E95F-E606CBC0B8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0" y="1335500"/>
            <a:ext cx="3963848" cy="68168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619EAB4-7FA9-4FAD-1499-E49AF7F3F2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0" y="630034"/>
            <a:ext cx="9010050" cy="6816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A0AE04A-7109-809E-223B-99844C52C1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80" y="12964"/>
            <a:ext cx="3492500" cy="6669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8637591-3E1D-8165-45BF-184B49722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273" y="62738"/>
            <a:ext cx="5880100" cy="5907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F5686D-9465-307F-24E9-A7CAA4F4D1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285" y="1409100"/>
            <a:ext cx="4634815" cy="53861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0F7AE7-9FDF-70BA-1332-DFD13A553E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5" y="2124859"/>
            <a:ext cx="6812950" cy="467040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E1C8BA4-B666-C16C-4D44-CEFC990EA2B0}"/>
              </a:ext>
            </a:extLst>
          </p:cNvPr>
          <p:cNvSpPr txBox="1"/>
          <p:nvPr/>
        </p:nvSpPr>
        <p:spPr>
          <a:xfrm>
            <a:off x="593834" y="3752174"/>
            <a:ext cx="87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か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きん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D78F20B-E1A6-36B0-8244-4CFEE66EE4E4}"/>
              </a:ext>
            </a:extLst>
          </p:cNvPr>
          <p:cNvSpPr txBox="1"/>
          <p:nvPr/>
        </p:nvSpPr>
        <p:spPr>
          <a:xfrm>
            <a:off x="2218816" y="3902126"/>
            <a:ext cx="87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すい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9549B8-3854-0DCF-BDFF-8397ED66021C}"/>
              </a:ext>
            </a:extLst>
          </p:cNvPr>
          <p:cNvSpPr txBox="1"/>
          <p:nvPr/>
        </p:nvSpPr>
        <p:spPr>
          <a:xfrm>
            <a:off x="3983498" y="3892652"/>
            <a:ext cx="87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もく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A95F562-F9E9-ED04-B921-C3B7EE5226EA}"/>
              </a:ext>
            </a:extLst>
          </p:cNvPr>
          <p:cNvSpPr txBox="1"/>
          <p:nvPr/>
        </p:nvSpPr>
        <p:spPr>
          <a:xfrm>
            <a:off x="5748180" y="3902126"/>
            <a:ext cx="87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もく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C70F15F-8068-8306-2447-AB6062BD7563}"/>
              </a:ext>
            </a:extLst>
          </p:cNvPr>
          <p:cNvSpPr txBox="1"/>
          <p:nvPr/>
        </p:nvSpPr>
        <p:spPr>
          <a:xfrm>
            <a:off x="504934" y="6444926"/>
            <a:ext cx="87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もく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40D1AF-7948-82BC-FABB-9E14EDF00BD4}"/>
              </a:ext>
            </a:extLst>
          </p:cNvPr>
          <p:cNvSpPr txBox="1"/>
          <p:nvPr/>
        </p:nvSpPr>
        <p:spPr>
          <a:xfrm>
            <a:off x="2218816" y="6169266"/>
            <a:ext cx="87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か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きん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ED79039-2E39-7423-78E6-3BE763814140}"/>
              </a:ext>
            </a:extLst>
          </p:cNvPr>
          <p:cNvSpPr txBox="1"/>
          <p:nvPr/>
        </p:nvSpPr>
        <p:spPr>
          <a:xfrm>
            <a:off x="3932698" y="6445952"/>
            <a:ext cx="879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すい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3AEC7DF-3046-360E-25F5-88F8F9561362}"/>
              </a:ext>
            </a:extLst>
          </p:cNvPr>
          <p:cNvSpPr txBox="1"/>
          <p:nvPr/>
        </p:nvSpPr>
        <p:spPr>
          <a:xfrm>
            <a:off x="5797819" y="6477042"/>
            <a:ext cx="53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－</a:t>
            </a:r>
          </a:p>
        </p:txBody>
      </p:sp>
    </p:spTree>
    <p:extLst>
      <p:ext uri="{BB962C8B-B14F-4D97-AF65-F5344CB8AC3E}">
        <p14:creationId xmlns:p14="http://schemas.microsoft.com/office/powerpoint/2010/main" val="19056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9F5686D-9465-307F-24E9-A7CAA4F4D1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285" y="1311714"/>
            <a:ext cx="4787215" cy="55632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C68627-D586-7596-4E90-DAEB0AC381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39" y="1200128"/>
            <a:ext cx="7090046" cy="94447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619EAB4-7FA9-4FAD-1499-E49AF7F3F2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0" y="630034"/>
            <a:ext cx="9010050" cy="6816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A0AE04A-7109-809E-223B-99844C52C1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80" y="12964"/>
            <a:ext cx="3492500" cy="6669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8637591-3E1D-8165-45BF-184B497220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273" y="62738"/>
            <a:ext cx="5880100" cy="59077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684ADAE-96ED-5257-C28A-3AFEF25A4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39" y="2944343"/>
            <a:ext cx="5133561" cy="2713529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1F08357-C36B-444C-A82C-5E6629691983}"/>
              </a:ext>
            </a:extLst>
          </p:cNvPr>
          <p:cNvSpPr/>
          <p:nvPr/>
        </p:nvSpPr>
        <p:spPr>
          <a:xfrm>
            <a:off x="7909560" y="3604260"/>
            <a:ext cx="1402080" cy="21336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110067A-902D-AFB6-1F2D-F3F0C3F24E05}"/>
              </a:ext>
            </a:extLst>
          </p:cNvPr>
          <p:cNvSpPr txBox="1"/>
          <p:nvPr/>
        </p:nvSpPr>
        <p:spPr>
          <a:xfrm>
            <a:off x="6783950" y="3522315"/>
            <a:ext cx="453195" cy="40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①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7E636B3-5F8A-F481-4DDD-3F99EB204BF5}"/>
              </a:ext>
            </a:extLst>
          </p:cNvPr>
          <p:cNvCxnSpPr/>
          <p:nvPr/>
        </p:nvCxnSpPr>
        <p:spPr>
          <a:xfrm flipH="1">
            <a:off x="7147560" y="3703320"/>
            <a:ext cx="739140" cy="0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EF57641-4C20-2488-1016-0155848CD125}"/>
              </a:ext>
            </a:extLst>
          </p:cNvPr>
          <p:cNvSpPr/>
          <p:nvPr/>
        </p:nvSpPr>
        <p:spPr>
          <a:xfrm>
            <a:off x="7886700" y="4823459"/>
            <a:ext cx="2606040" cy="236177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4C6A466-51C3-21DA-D32F-2B41B477197D}"/>
              </a:ext>
            </a:extLst>
          </p:cNvPr>
          <p:cNvSpPr txBox="1"/>
          <p:nvPr/>
        </p:nvSpPr>
        <p:spPr>
          <a:xfrm>
            <a:off x="6761090" y="4741515"/>
            <a:ext cx="453195" cy="40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②</a:t>
            </a: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424AEB4-250A-BD91-A074-D83A73A6D2FC}"/>
              </a:ext>
            </a:extLst>
          </p:cNvPr>
          <p:cNvCxnSpPr/>
          <p:nvPr/>
        </p:nvCxnSpPr>
        <p:spPr>
          <a:xfrm flipH="1">
            <a:off x="7124700" y="4922520"/>
            <a:ext cx="739140" cy="0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383FD34-6B6C-9E89-5C72-57CCBD2B21B7}"/>
              </a:ext>
            </a:extLst>
          </p:cNvPr>
          <p:cNvSpPr txBox="1"/>
          <p:nvPr/>
        </p:nvSpPr>
        <p:spPr>
          <a:xfrm>
            <a:off x="11393207" y="2027883"/>
            <a:ext cx="63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③</a:t>
            </a: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CA98BF72-A12A-B496-0BA5-208DEB375785}"/>
              </a:ext>
            </a:extLst>
          </p:cNvPr>
          <p:cNvSpPr/>
          <p:nvPr/>
        </p:nvSpPr>
        <p:spPr>
          <a:xfrm>
            <a:off x="10347960" y="2055577"/>
            <a:ext cx="679450" cy="329483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9C89945D-9A24-560F-C672-4AFA6F2FD447}"/>
              </a:ext>
            </a:extLst>
          </p:cNvPr>
          <p:cNvCxnSpPr>
            <a:cxnSpLocks/>
          </p:cNvCxnSpPr>
          <p:nvPr/>
        </p:nvCxnSpPr>
        <p:spPr>
          <a:xfrm flipH="1">
            <a:off x="11007487" y="2227938"/>
            <a:ext cx="458947" cy="0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82E8DA72-FA35-34C5-A56B-5294243392B0}"/>
              </a:ext>
            </a:extLst>
          </p:cNvPr>
          <p:cNvSpPr/>
          <p:nvPr/>
        </p:nvSpPr>
        <p:spPr>
          <a:xfrm>
            <a:off x="7909560" y="2098139"/>
            <a:ext cx="1546860" cy="213358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26BF80F-4F53-CD4E-0B74-B80646B5C6BB}"/>
              </a:ext>
            </a:extLst>
          </p:cNvPr>
          <p:cNvSpPr txBox="1"/>
          <p:nvPr/>
        </p:nvSpPr>
        <p:spPr>
          <a:xfrm>
            <a:off x="6783950" y="2016194"/>
            <a:ext cx="453195" cy="40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④</a:t>
            </a: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A5C2554-7BB4-C26C-217F-53CA9209C43C}"/>
              </a:ext>
            </a:extLst>
          </p:cNvPr>
          <p:cNvCxnSpPr/>
          <p:nvPr/>
        </p:nvCxnSpPr>
        <p:spPr>
          <a:xfrm flipH="1">
            <a:off x="7147560" y="2197199"/>
            <a:ext cx="739140" cy="0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94BBED1-EB4C-B564-4B90-7E2E7453AF9B}"/>
              </a:ext>
            </a:extLst>
          </p:cNvPr>
          <p:cNvSpPr txBox="1"/>
          <p:nvPr/>
        </p:nvSpPr>
        <p:spPr>
          <a:xfrm>
            <a:off x="11434941" y="2963250"/>
            <a:ext cx="63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⑤</a:t>
            </a: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EB928C82-6584-9D0B-FD81-177B66EE07F9}"/>
              </a:ext>
            </a:extLst>
          </p:cNvPr>
          <p:cNvSpPr/>
          <p:nvPr/>
        </p:nvSpPr>
        <p:spPr>
          <a:xfrm>
            <a:off x="10492739" y="2771747"/>
            <a:ext cx="534671" cy="329483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357B0B9-4285-0DE9-AEFD-535A5D0356C5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10995917" y="2963250"/>
            <a:ext cx="439024" cy="200055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8DCA5B1-35C1-504F-BB7D-7510AFE00641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10802321" y="3163305"/>
            <a:ext cx="632620" cy="113258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楕円 48">
            <a:extLst>
              <a:ext uri="{FF2B5EF4-FFF2-40B4-BE49-F238E27FC236}">
                <a16:creationId xmlns:a16="http://schemas.microsoft.com/office/drawing/2014/main" id="{2E31AB8D-C71F-9995-6AB1-AAC5EAC5212F}"/>
              </a:ext>
            </a:extLst>
          </p:cNvPr>
          <p:cNvSpPr/>
          <p:nvPr/>
        </p:nvSpPr>
        <p:spPr>
          <a:xfrm>
            <a:off x="10297955" y="3120371"/>
            <a:ext cx="534671" cy="329483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7A52BBF-0996-C19E-F938-D3B25BAAC4BC}"/>
              </a:ext>
            </a:extLst>
          </p:cNvPr>
          <p:cNvSpPr txBox="1"/>
          <p:nvPr/>
        </p:nvSpPr>
        <p:spPr>
          <a:xfrm>
            <a:off x="11366500" y="3888376"/>
            <a:ext cx="63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⑥</a:t>
            </a: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67AD0155-FBAC-5AAE-C99A-777BFA70F29B}"/>
              </a:ext>
            </a:extLst>
          </p:cNvPr>
          <p:cNvSpPr/>
          <p:nvPr/>
        </p:nvSpPr>
        <p:spPr>
          <a:xfrm>
            <a:off x="10321253" y="3856998"/>
            <a:ext cx="679450" cy="442625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71865280-E7C2-6554-B684-60DF1E9BB2F0}"/>
              </a:ext>
            </a:extLst>
          </p:cNvPr>
          <p:cNvCxnSpPr>
            <a:cxnSpLocks/>
          </p:cNvCxnSpPr>
          <p:nvPr/>
        </p:nvCxnSpPr>
        <p:spPr>
          <a:xfrm flipH="1">
            <a:off x="10980780" y="4088431"/>
            <a:ext cx="458947" cy="0"/>
          </a:xfrm>
          <a:prstGeom prst="line">
            <a:avLst/>
          </a:prstGeom>
          <a:ln w="1270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0" grpId="0" animBg="1"/>
      <p:bldP spid="31" grpId="0"/>
      <p:bldP spid="34" grpId="0"/>
      <p:bldP spid="37" grpId="0" animBg="1"/>
      <p:bldP spid="42" grpId="0" animBg="1"/>
      <p:bldP spid="43" grpId="0"/>
      <p:bldP spid="45" grpId="0"/>
      <p:bldP spid="46" grpId="0" animBg="1"/>
      <p:bldP spid="49" grpId="0" animBg="1"/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92BA023-012E-7423-FB2F-D937FE2CCC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9" y="1279792"/>
            <a:ext cx="4299752" cy="64391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619EAB4-7FA9-4FAD-1499-E49AF7F3F2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0" y="630034"/>
            <a:ext cx="9010050" cy="6816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A0AE04A-7109-809E-223B-99844C52C1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80" y="12964"/>
            <a:ext cx="3492500" cy="66697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8637591-3E1D-8165-45BF-184B49722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273" y="62738"/>
            <a:ext cx="5880100" cy="5907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F5686D-9465-307F-24E9-A7CAA4F4D1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989" y="1420073"/>
            <a:ext cx="4634815" cy="538616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C07E3E6-A96E-3986-DB67-7E220031BF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28" y="2026559"/>
            <a:ext cx="5365262" cy="78278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C503B8-5C22-34A4-1101-5274DEECDCA3}"/>
              </a:ext>
            </a:extLst>
          </p:cNvPr>
          <p:cNvSpPr txBox="1"/>
          <p:nvPr/>
        </p:nvSpPr>
        <p:spPr>
          <a:xfrm>
            <a:off x="1229804" y="2869369"/>
            <a:ext cx="499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A: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リサイクルできるごみ</a:t>
            </a:r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9A8658F-272D-9F23-3F2F-F8A36F5BF17C}"/>
              </a:ext>
            </a:extLst>
          </p:cNvPr>
          <p:cNvSpPr txBox="1"/>
          <p:nvPr/>
        </p:nvSpPr>
        <p:spPr>
          <a:xfrm>
            <a:off x="1229803" y="3386465"/>
            <a:ext cx="499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B: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もやすことができるごみ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8E42864-98CA-CDEE-6A70-7CB5A8F82E1C}"/>
              </a:ext>
            </a:extLst>
          </p:cNvPr>
          <p:cNvSpPr txBox="1"/>
          <p:nvPr/>
        </p:nvSpPr>
        <p:spPr>
          <a:xfrm>
            <a:off x="1229802" y="3924827"/>
            <a:ext cx="4995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C:</a:t>
            </a: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もやすことができないごみ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4AF47FD-E077-1790-2A4A-32BB07469076}"/>
              </a:ext>
            </a:extLst>
          </p:cNvPr>
          <p:cNvSpPr txBox="1"/>
          <p:nvPr/>
        </p:nvSpPr>
        <p:spPr>
          <a:xfrm>
            <a:off x="1229801" y="4431290"/>
            <a:ext cx="616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D:</a:t>
            </a:r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ごみ袋に入らないような大きいごみ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B2A0A791-A37B-1522-E323-32B685E64A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34" y="4861748"/>
            <a:ext cx="6857336" cy="196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CF5020-27D8-BF0E-DA2D-A88855D138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2" y="841775"/>
            <a:ext cx="6857336" cy="66081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700172E-ECED-E005-77EE-5E2D804133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273" y="62738"/>
            <a:ext cx="5880100" cy="590775"/>
          </a:xfrm>
          <a:prstGeom prst="rect">
            <a:avLst/>
          </a:prstGeom>
        </p:spPr>
      </p:pic>
      <p:pic>
        <p:nvPicPr>
          <p:cNvPr id="4100" name="Picture 4" descr="ゴミの分別のイラスト | かわいいフリー素材集 いらすとや">
            <a:extLst>
              <a:ext uri="{FF2B5EF4-FFF2-40B4-BE49-F238E27FC236}">
                <a16:creationId xmlns:a16="http://schemas.microsoft.com/office/drawing/2014/main" id="{58EABD0F-48B0-8694-3CC6-BA7B28E1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990" y="2029284"/>
            <a:ext cx="5121349" cy="443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6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1BEB855-BFF7-DD2C-CAD7-731E1EFA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8" y="2587216"/>
            <a:ext cx="11513881" cy="26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E819B4-BEC5-D4C0-83A4-D3851C14A6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256D5F-6CE6-7DC6-C460-134A90F8EF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92" y="2581858"/>
            <a:ext cx="4050016" cy="41468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8335DD-8610-BDF4-FC15-9C3FF20DAE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35" y="882080"/>
            <a:ext cx="8495414" cy="135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BE819B4-BEC5-D4C0-83A4-D3851C14A6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168" y="58506"/>
            <a:ext cx="4941678" cy="4779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256D5F-6CE6-7DC6-C460-134A90F8EF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634" y="621514"/>
            <a:ext cx="2590311" cy="26522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38335DD-8610-BDF4-FC15-9C3FF20DAEC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4" y="854488"/>
            <a:ext cx="8080238" cy="12879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4844845-D5DC-6A84-B54E-940DCEB15B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2317730"/>
            <a:ext cx="8985524" cy="6522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0E2192D-835B-884A-E6CC-3E17F17F897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3154333"/>
            <a:ext cx="8569335" cy="74467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F7BEE4C-CFF5-30FF-CD18-D26B91DCC49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171" y="4170367"/>
            <a:ext cx="8357191" cy="2376714"/>
          </a:xfrm>
          <a:prstGeom prst="rect">
            <a:avLst/>
          </a:prstGeom>
        </p:spPr>
      </p:pic>
      <p:sp>
        <p:nvSpPr>
          <p:cNvPr id="29" name="楕円 28">
            <a:extLst>
              <a:ext uri="{FF2B5EF4-FFF2-40B4-BE49-F238E27FC236}">
                <a16:creationId xmlns:a16="http://schemas.microsoft.com/office/drawing/2014/main" id="{730D4C18-13C3-F649-5D82-3532E82ED7DF}"/>
              </a:ext>
            </a:extLst>
          </p:cNvPr>
          <p:cNvSpPr/>
          <p:nvPr/>
        </p:nvSpPr>
        <p:spPr>
          <a:xfrm>
            <a:off x="6868632" y="4190162"/>
            <a:ext cx="2913321" cy="23767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15-10]_kaiwa">
            <a:hlinkClick r:id="" action="ppaction://media"/>
            <a:extLst>
              <a:ext uri="{FF2B5EF4-FFF2-40B4-BE49-F238E27FC236}">
                <a16:creationId xmlns:a16="http://schemas.microsoft.com/office/drawing/2014/main" id="{E96DF449-87BF-46C4-F9BD-3ADF8DCAD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6665" y="2406381"/>
            <a:ext cx="252203" cy="2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17248</TotalTime>
  <Words>129</Words>
  <Application>Microsoft Office PowerPoint</Application>
  <PresentationFormat>Widescreen</PresentationFormat>
  <Paragraphs>44</Paragraphs>
  <Slides>23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749</cp:revision>
  <dcterms:created xsi:type="dcterms:W3CDTF">2025-03-04T06:27:47Z</dcterms:created>
  <dcterms:modified xsi:type="dcterms:W3CDTF">2026-02-27T08:22:31Z</dcterms:modified>
</cp:coreProperties>
</file>