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9"/>
  </p:notesMasterIdLst>
  <p:handoutMasterIdLst>
    <p:handoutMasterId r:id="rId40"/>
  </p:handoutMasterIdLst>
  <p:sldIdLst>
    <p:sldId id="701" r:id="rId2"/>
    <p:sldId id="917" r:id="rId3"/>
    <p:sldId id="1155" r:id="rId4"/>
    <p:sldId id="1156" r:id="rId5"/>
    <p:sldId id="1157" r:id="rId6"/>
    <p:sldId id="1158" r:id="rId7"/>
    <p:sldId id="1162" r:id="rId8"/>
    <p:sldId id="1159" r:id="rId9"/>
    <p:sldId id="1163" r:id="rId10"/>
    <p:sldId id="1160" r:id="rId11"/>
    <p:sldId id="1161" r:id="rId12"/>
    <p:sldId id="475" r:id="rId13"/>
    <p:sldId id="966" r:id="rId14"/>
    <p:sldId id="1164" r:id="rId15"/>
    <p:sldId id="1165" r:id="rId16"/>
    <p:sldId id="1167" r:id="rId17"/>
    <p:sldId id="1166" r:id="rId18"/>
    <p:sldId id="1168" r:id="rId19"/>
    <p:sldId id="1127" r:id="rId20"/>
    <p:sldId id="1169" r:id="rId21"/>
    <p:sldId id="1170" r:id="rId22"/>
    <p:sldId id="1102" r:id="rId23"/>
    <p:sldId id="905" r:id="rId24"/>
    <p:sldId id="1104" r:id="rId25"/>
    <p:sldId id="1132" r:id="rId26"/>
    <p:sldId id="1171" r:id="rId27"/>
    <p:sldId id="1172" r:id="rId28"/>
    <p:sldId id="1173" r:id="rId29"/>
    <p:sldId id="1174" r:id="rId30"/>
    <p:sldId id="1175" r:id="rId31"/>
    <p:sldId id="1178" r:id="rId32"/>
    <p:sldId id="1179" r:id="rId33"/>
    <p:sldId id="1180" r:id="rId34"/>
    <p:sldId id="365" r:id="rId35"/>
    <p:sldId id="400" r:id="rId36"/>
    <p:sldId id="438" r:id="rId37"/>
    <p:sldId id="402" r:id="rId38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969"/>
    <a:srgbClr val="FFFECA"/>
    <a:srgbClr val="E8E6ED"/>
    <a:srgbClr val="FFFFF3"/>
    <a:srgbClr val="FFFBCD"/>
    <a:srgbClr val="FFFFFF"/>
    <a:srgbClr val="F1F1F2"/>
    <a:srgbClr val="FFFBCC"/>
    <a:srgbClr val="FDE0B0"/>
    <a:srgbClr val="FF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>
            <a:extLst>
              <a:ext uri="{FF2B5EF4-FFF2-40B4-BE49-F238E27FC236}">
                <a16:creationId xmlns:a16="http://schemas.microsoft.com/office/drawing/2014/main" id="{1E7FEEF8-0BFE-05E3-6510-8C316AFEA0D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98743B5A-B760-AC62-04F3-5580AD449A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70B00B-D4F5-4A16-BF60-049B0E9065A4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B678CFDB-B775-D778-5D7F-69370FA6EC4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470C64E3-30E7-D5D2-E124-C7CA76B54A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22BF06-BD78-4105-8FE1-90D66F3062C5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08123815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ヘッダー プレースホルダー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8C75C3-AFF7-46CB-A9A2-5D3316E27CF9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スライド イメージ プレースホルダー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ja-JP" altLang="en-US"/>
          </a:p>
        </p:txBody>
      </p:sp>
      <p:sp>
        <p:nvSpPr>
          <p:cNvPr id="5" name="ノート プレースホルダー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6" name="フッター プレースホルダー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ja-JP" altLang="en-US"/>
          </a:p>
        </p:txBody>
      </p:sp>
      <p:sp>
        <p:nvSpPr>
          <p:cNvPr id="7" name="スライド番号プレースホルダー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93AEBD4-CD0F-4C9C-AAD4-78EC7D13CE38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230495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4643044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7671070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7622697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280089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1033721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18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07980756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1962367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9359487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41637429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34043124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57350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06485669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29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45927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30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50470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17131080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751864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0402556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60128563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37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086361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836028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4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5428290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5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676016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6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313701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11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91034903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12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9653807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スライド イメージ プレースホルダー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ノート プレースホルダー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93AEBD4-CD0F-4C9C-AAD4-78EC7D13CE38}" type="slidenum">
              <a:rPr kumimoji="1" lang="ja-JP" altLang="en-US" smtClean="0"/>
              <a:t>13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53976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4A69CF3-BB12-CE5E-6E74-6A84C82E70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BBA6FC91-649C-B3AA-9460-1A659C4E09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+mj-ea"/>
                <a:ea typeface="+mj-ea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ja-JP" altLang="en-US"/>
              <a:t>マスター サブタイトルの書式設定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72A13EE3-9C43-EFBC-8027-1D60D8C20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E3CAD93-4B05-22CC-6F01-C7C1A831B0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FD292DE8-589C-EAE7-841E-ED80551C13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250262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D272C13-67F1-0D98-86DA-3AFEF34319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182B6221-07F7-610B-F7A0-7DAC28571E2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10D5372C-F1FE-0A09-0E82-F91DF93BF7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C4AB439D-6937-DD6C-DF26-F1F175AA8E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C3249AA0-02C7-6D90-554A-8C8FA63136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8019643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498C0A08-D6D1-17FA-48EE-C589254407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C84AB4E8-5B5A-B099-B3BA-C221F318D2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+mj-ea"/>
                <a:ea typeface="+mj-ea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950C4D75-7B88-C58E-6F07-2BF44D81B2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08386F75-64E3-459F-E50F-B8948A179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1023BF21-7FDC-D399-8DA3-F34B235198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511288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C4B6D20-F43D-6BA1-1288-3D3E1FCB50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83F5661-D92A-58F0-4AA5-19F90C7CDD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B77B59B0-CF00-A4D6-7F86-4E277503557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日付プレースホルダー 4">
            <a:extLst>
              <a:ext uri="{FF2B5EF4-FFF2-40B4-BE49-F238E27FC236}">
                <a16:creationId xmlns:a16="http://schemas.microsoft.com/office/drawing/2014/main" id="{273151D0-EA72-CF08-4C8C-9EFC633383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6" name="フッター プレースホルダー 5">
            <a:extLst>
              <a:ext uri="{FF2B5EF4-FFF2-40B4-BE49-F238E27FC236}">
                <a16:creationId xmlns:a16="http://schemas.microsoft.com/office/drawing/2014/main" id="{7D37486D-70C9-08FE-EA7C-0C542DFCA9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スライド番号プレースホルダー 6">
            <a:extLst>
              <a:ext uri="{FF2B5EF4-FFF2-40B4-BE49-F238E27FC236}">
                <a16:creationId xmlns:a16="http://schemas.microsoft.com/office/drawing/2014/main" id="{FB3974A9-4A66-426B-3451-8346273BB8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883303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FB0663-941D-AF71-04B9-0F326FFCF3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48BF8F41-4037-88A9-B44F-17201B67D9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849E0511-BBC6-A388-A0BB-B4F0903A5A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5" name="テキスト プレースホルダー 4">
            <a:extLst>
              <a:ext uri="{FF2B5EF4-FFF2-40B4-BE49-F238E27FC236}">
                <a16:creationId xmlns:a16="http://schemas.microsoft.com/office/drawing/2014/main" id="{93361684-760D-C242-FB74-9157F511D5B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>
                <a:latin typeface="+mj-ea"/>
                <a:ea typeface="+mj-ea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ja-JP" altLang="en-US"/>
              <a:t>マスター テキストの書式設定</a:t>
            </a:r>
          </a:p>
        </p:txBody>
      </p:sp>
      <p:sp>
        <p:nvSpPr>
          <p:cNvPr id="6" name="コンテンツ プレースホルダー 5">
            <a:extLst>
              <a:ext uri="{FF2B5EF4-FFF2-40B4-BE49-F238E27FC236}">
                <a16:creationId xmlns:a16="http://schemas.microsoft.com/office/drawing/2014/main" id="{32A7FA76-DA6D-6967-EBB2-544928238EA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>
            <a:lvl1pPr>
              <a:defRPr>
                <a:latin typeface="+mj-ea"/>
                <a:ea typeface="+mj-ea"/>
              </a:defRPr>
            </a:lvl1pPr>
            <a:lvl2pPr>
              <a:defRPr>
                <a:latin typeface="+mj-ea"/>
                <a:ea typeface="+mj-ea"/>
              </a:defRPr>
            </a:lvl2pPr>
            <a:lvl3pPr>
              <a:defRPr>
                <a:latin typeface="+mj-ea"/>
                <a:ea typeface="+mj-ea"/>
              </a:defRPr>
            </a:lvl3pPr>
            <a:lvl4pPr>
              <a:defRPr>
                <a:latin typeface="+mj-ea"/>
                <a:ea typeface="+mj-ea"/>
              </a:defRPr>
            </a:lvl4pPr>
            <a:lvl5pPr>
              <a:defRPr>
                <a:latin typeface="+mj-ea"/>
                <a:ea typeface="+mj-ea"/>
              </a:defRPr>
            </a:lvl5pPr>
          </a:lstStyle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7" name="日付プレースホルダー 6">
            <a:extLst>
              <a:ext uri="{FF2B5EF4-FFF2-40B4-BE49-F238E27FC236}">
                <a16:creationId xmlns:a16="http://schemas.microsoft.com/office/drawing/2014/main" id="{C3590D30-D9B0-2B18-A35B-D21B91D702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8" name="フッター プレースホルダー 7">
            <a:extLst>
              <a:ext uri="{FF2B5EF4-FFF2-40B4-BE49-F238E27FC236}">
                <a16:creationId xmlns:a16="http://schemas.microsoft.com/office/drawing/2014/main" id="{8555E1F6-6DC6-5465-6104-88E67402F1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スライド番号プレースホルダー 8">
            <a:extLst>
              <a:ext uri="{FF2B5EF4-FFF2-40B4-BE49-F238E27FC236}">
                <a16:creationId xmlns:a16="http://schemas.microsoft.com/office/drawing/2014/main" id="{00A0A854-D6F5-E573-A5DF-3A1EAA54C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8581552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1AB5D97-F627-AA01-2239-C6795A7C0F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>
            <a:extLst>
              <a:ext uri="{FF2B5EF4-FFF2-40B4-BE49-F238E27FC236}">
                <a16:creationId xmlns:a16="http://schemas.microsoft.com/office/drawing/2014/main" id="{1CE95740-6295-E23D-B369-2A426B7C4D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4" name="フッター プレースホルダー 3">
            <a:extLst>
              <a:ext uri="{FF2B5EF4-FFF2-40B4-BE49-F238E27FC236}">
                <a16:creationId xmlns:a16="http://schemas.microsoft.com/office/drawing/2014/main" id="{5A5F96D6-5470-3D63-00FE-CBCD3EE080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9B25EFF-C864-5E97-20EC-97713DBB4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770852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E0B0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プレースホルダー 1">
            <a:extLst>
              <a:ext uri="{FF2B5EF4-FFF2-40B4-BE49-F238E27FC236}">
                <a16:creationId xmlns:a16="http://schemas.microsoft.com/office/drawing/2014/main" id="{526B29CF-1379-71F4-43E1-97DD706F6C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ja-JP" altLang="en-US"/>
              <a:t>マスター タイトルいの書式設定</a:t>
            </a:r>
          </a:p>
        </p:txBody>
      </p:sp>
      <p:sp>
        <p:nvSpPr>
          <p:cNvPr id="3" name="テキスト プレースホルダー 2">
            <a:extLst>
              <a:ext uri="{FF2B5EF4-FFF2-40B4-BE49-F238E27FC236}">
                <a16:creationId xmlns:a16="http://schemas.microsoft.com/office/drawing/2014/main" id="{7943DA49-6F27-5C3A-0715-D0803B3738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ja-JP" altLang="en-US"/>
              <a:t>マスター テキストの書式設定</a:t>
            </a:r>
          </a:p>
          <a:p>
            <a:pPr lvl="1"/>
            <a:r>
              <a:rPr kumimoji="1" lang="ja-JP" altLang="en-US"/>
              <a:t>第 </a:t>
            </a:r>
            <a:r>
              <a:rPr kumimoji="1" lang="en-US" altLang="ja-JP"/>
              <a:t>2 </a:t>
            </a:r>
            <a:r>
              <a:rPr kumimoji="1" lang="ja-JP" altLang="en-US"/>
              <a:t>レベル</a:t>
            </a:r>
          </a:p>
          <a:p>
            <a:pPr lvl="2"/>
            <a:r>
              <a:rPr kumimoji="1" lang="ja-JP" altLang="en-US"/>
              <a:t>第 </a:t>
            </a:r>
            <a:r>
              <a:rPr kumimoji="1" lang="en-US" altLang="ja-JP"/>
              <a:t>3 </a:t>
            </a:r>
            <a:r>
              <a:rPr kumimoji="1" lang="ja-JP" altLang="en-US"/>
              <a:t>レベル</a:t>
            </a:r>
          </a:p>
          <a:p>
            <a:pPr lvl="3"/>
            <a:r>
              <a:rPr kumimoji="1" lang="ja-JP" altLang="en-US"/>
              <a:t>第 </a:t>
            </a:r>
            <a:r>
              <a:rPr kumimoji="1" lang="en-US" altLang="ja-JP"/>
              <a:t>4 </a:t>
            </a:r>
            <a:r>
              <a:rPr kumimoji="1" lang="ja-JP" altLang="en-US"/>
              <a:t>レベル</a:t>
            </a:r>
          </a:p>
          <a:p>
            <a:pPr lvl="4"/>
            <a:r>
              <a:rPr kumimoji="1" lang="ja-JP" altLang="en-US"/>
              <a:t>第 </a:t>
            </a:r>
            <a:r>
              <a:rPr kumimoji="1" lang="en-US" altLang="ja-JP"/>
              <a:t>5 </a:t>
            </a:r>
            <a:r>
              <a:rPr kumimoji="1" lang="ja-JP" altLang="en-US"/>
              <a:t>レベル</a:t>
            </a:r>
          </a:p>
        </p:txBody>
      </p:sp>
      <p:sp>
        <p:nvSpPr>
          <p:cNvPr id="4" name="日付プレースホルダー 3">
            <a:extLst>
              <a:ext uri="{FF2B5EF4-FFF2-40B4-BE49-F238E27FC236}">
                <a16:creationId xmlns:a16="http://schemas.microsoft.com/office/drawing/2014/main" id="{D1A5486C-6F90-9DAA-5D23-52C55A0F6E8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31A5E9-E679-44B4-B8D8-C9EBF30AFF97}" type="datetimeFigureOut">
              <a:rPr kumimoji="1" lang="ja-JP" altLang="en-US" smtClean="0"/>
              <a:t>2026/2/27</a:t>
            </a:fld>
            <a:endParaRPr kumimoji="1" lang="ja-JP" altLang="en-US"/>
          </a:p>
        </p:txBody>
      </p:sp>
      <p:sp>
        <p:nvSpPr>
          <p:cNvPr id="5" name="フッター プレースホルダー 4">
            <a:extLst>
              <a:ext uri="{FF2B5EF4-FFF2-40B4-BE49-F238E27FC236}">
                <a16:creationId xmlns:a16="http://schemas.microsoft.com/office/drawing/2014/main" id="{3C34FE60-3A0F-C106-CAB8-94E03DC4B2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7FD80D8C-8C6A-B5D8-EDA6-047551832C5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1DC5DB-A7FE-4CFF-93DF-EBF076A4CB50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2581164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5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30.png"/><Relationship Id="rId5" Type="http://schemas.openxmlformats.org/officeDocument/2006/relationships/image" Target="../media/image35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8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0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1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40.png"/><Relationship Id="rId17" Type="http://schemas.openxmlformats.org/officeDocument/2006/relationships/image" Target="../media/image9.png"/><Relationship Id="rId2" Type="http://schemas.openxmlformats.org/officeDocument/2006/relationships/audio" Target="../media/media9.mp3"/><Relationship Id="rId16" Type="http://schemas.openxmlformats.org/officeDocument/2006/relationships/image" Target="../media/image44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0.png"/><Relationship Id="rId5" Type="http://schemas.microsoft.com/office/2007/relationships/media" Target="../media/media11.mp3"/><Relationship Id="rId15" Type="http://schemas.openxmlformats.org/officeDocument/2006/relationships/image" Target="../media/image43.png"/><Relationship Id="rId10" Type="http://schemas.openxmlformats.org/officeDocument/2006/relationships/notesSlide" Target="../notesSlides/notesSlide15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0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45.png"/><Relationship Id="rId2" Type="http://schemas.openxmlformats.org/officeDocument/2006/relationships/audio" Target="../media/media9.mp3"/><Relationship Id="rId16" Type="http://schemas.openxmlformats.org/officeDocument/2006/relationships/image" Target="../media/image9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0.png"/><Relationship Id="rId5" Type="http://schemas.microsoft.com/office/2007/relationships/media" Target="../media/media11.mp3"/><Relationship Id="rId15" Type="http://schemas.openxmlformats.org/officeDocument/2006/relationships/image" Target="../media/image46.png"/><Relationship Id="rId10" Type="http://schemas.openxmlformats.org/officeDocument/2006/relationships/notesSlide" Target="../notesSlides/notesSlide16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media12.mp3"/><Relationship Id="rId13" Type="http://schemas.openxmlformats.org/officeDocument/2006/relationships/image" Target="../media/image41.png"/><Relationship Id="rId3" Type="http://schemas.microsoft.com/office/2007/relationships/media" Target="../media/media10.mp3"/><Relationship Id="rId7" Type="http://schemas.microsoft.com/office/2007/relationships/media" Target="../media/media12.mp3"/><Relationship Id="rId12" Type="http://schemas.openxmlformats.org/officeDocument/2006/relationships/image" Target="../media/image40.png"/><Relationship Id="rId2" Type="http://schemas.openxmlformats.org/officeDocument/2006/relationships/audio" Target="../media/media9.mp3"/><Relationship Id="rId16" Type="http://schemas.openxmlformats.org/officeDocument/2006/relationships/image" Target="../media/image9.png"/><Relationship Id="rId1" Type="http://schemas.microsoft.com/office/2007/relationships/media" Target="../media/media9.mp3"/><Relationship Id="rId6" Type="http://schemas.openxmlformats.org/officeDocument/2006/relationships/audio" Target="../media/media11.mp3"/><Relationship Id="rId11" Type="http://schemas.openxmlformats.org/officeDocument/2006/relationships/image" Target="../media/image30.png"/><Relationship Id="rId5" Type="http://schemas.microsoft.com/office/2007/relationships/media" Target="../media/media11.mp3"/><Relationship Id="rId15" Type="http://schemas.openxmlformats.org/officeDocument/2006/relationships/image" Target="../media/image48.png"/><Relationship Id="rId10" Type="http://schemas.openxmlformats.org/officeDocument/2006/relationships/notesSlide" Target="../notesSlides/notesSlide17.xml"/><Relationship Id="rId4" Type="http://schemas.openxmlformats.org/officeDocument/2006/relationships/audio" Target="../media/media10.mp3"/><Relationship Id="rId9" Type="http://schemas.openxmlformats.org/officeDocument/2006/relationships/slideLayout" Target="../slideLayouts/slideLayout2.xml"/><Relationship Id="rId14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0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image" Target="../media/image49.png"/><Relationship Id="rId11" Type="http://schemas.openxmlformats.org/officeDocument/2006/relationships/image" Target="../media/image9.png"/><Relationship Id="rId5" Type="http://schemas.openxmlformats.org/officeDocument/2006/relationships/image" Target="../media/image30.png"/><Relationship Id="rId10" Type="http://schemas.openxmlformats.org/officeDocument/2006/relationships/image" Target="../media/image51.png"/><Relationship Id="rId4" Type="http://schemas.openxmlformats.org/officeDocument/2006/relationships/notesSlide" Target="../notesSlides/notesSlide18.xml"/><Relationship Id="rId9" Type="http://schemas.openxmlformats.org/officeDocument/2006/relationships/image" Target="../media/image1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5.pn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30.png"/><Relationship Id="rId5" Type="http://schemas.openxmlformats.org/officeDocument/2006/relationships/image" Target="../media/image54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58.png"/><Relationship Id="rId5" Type="http://schemas.microsoft.com/office/2007/relationships/media" Target="../media/media16.mp3"/><Relationship Id="rId10" Type="http://schemas.openxmlformats.org/officeDocument/2006/relationships/image" Target="../media/image30.png"/><Relationship Id="rId4" Type="http://schemas.openxmlformats.org/officeDocument/2006/relationships/audio" Target="../media/media15.mp3"/><Relationship Id="rId9" Type="http://schemas.openxmlformats.org/officeDocument/2006/relationships/image" Target="../media/image57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microsoft.com/office/2007/relationships/media" Target="../media/media15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9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audio" Target="../media/media16.mp3"/><Relationship Id="rId11" Type="http://schemas.openxmlformats.org/officeDocument/2006/relationships/image" Target="../media/image58.png"/><Relationship Id="rId5" Type="http://schemas.microsoft.com/office/2007/relationships/media" Target="../media/media16.mp3"/><Relationship Id="rId10" Type="http://schemas.openxmlformats.org/officeDocument/2006/relationships/image" Target="../media/image30.png"/><Relationship Id="rId4" Type="http://schemas.openxmlformats.org/officeDocument/2006/relationships/audio" Target="../media/media15.mp3"/><Relationship Id="rId9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image" Target="../media/image30.png"/><Relationship Id="rId7" Type="http://schemas.openxmlformats.org/officeDocument/2006/relationships/image" Target="../media/image62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8.png"/><Relationship Id="rId9" Type="http://schemas.openxmlformats.org/officeDocument/2006/relationships/image" Target="../media/image64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57.png"/><Relationship Id="rId7" Type="http://schemas.openxmlformats.org/officeDocument/2006/relationships/image" Target="../media/image68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3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8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3" Type="http://schemas.openxmlformats.org/officeDocument/2006/relationships/image" Target="../media/image71.png"/><Relationship Id="rId7" Type="http://schemas.openxmlformats.org/officeDocument/2006/relationships/image" Target="../media/image7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77.png"/><Relationship Id="rId7" Type="http://schemas.openxmlformats.org/officeDocument/2006/relationships/image" Target="../media/image7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8.png"/><Relationship Id="rId9" Type="http://schemas.openxmlformats.org/officeDocument/2006/relationships/image" Target="../media/image8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3" Type="http://schemas.openxmlformats.org/officeDocument/2006/relationships/image" Target="../media/image71.png"/><Relationship Id="rId7" Type="http://schemas.openxmlformats.org/officeDocument/2006/relationships/image" Target="../media/image8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png"/><Relationship Id="rId11" Type="http://schemas.openxmlformats.org/officeDocument/2006/relationships/image" Target="../media/image86.png"/><Relationship Id="rId5" Type="http://schemas.openxmlformats.org/officeDocument/2006/relationships/image" Target="../media/image73.png"/><Relationship Id="rId10" Type="http://schemas.openxmlformats.org/officeDocument/2006/relationships/image" Target="../media/image85.png"/><Relationship Id="rId4" Type="http://schemas.openxmlformats.org/officeDocument/2006/relationships/image" Target="../media/image72.png"/><Relationship Id="rId9" Type="http://schemas.openxmlformats.org/officeDocument/2006/relationships/image" Target="../media/image84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7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7" Type="http://schemas.openxmlformats.org/officeDocument/2006/relationships/image" Target="../media/image9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1.png"/><Relationship Id="rId5" Type="http://schemas.openxmlformats.org/officeDocument/2006/relationships/image" Target="../media/image98.png"/><Relationship Id="rId4" Type="http://schemas.openxmlformats.org/officeDocument/2006/relationships/image" Target="../media/image9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1.png"/><Relationship Id="rId11" Type="http://schemas.openxmlformats.org/officeDocument/2006/relationships/image" Target="../media/image9.png"/><Relationship Id="rId5" Type="http://schemas.openxmlformats.org/officeDocument/2006/relationships/image" Target="../media/image10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3.png"/><Relationship Id="rId11" Type="http://schemas.openxmlformats.org/officeDocument/2006/relationships/image" Target="../media/image9.png"/><Relationship Id="rId5" Type="http://schemas.openxmlformats.org/officeDocument/2006/relationships/image" Target="../media/image2.png"/><Relationship Id="rId10" Type="http://schemas.openxmlformats.org/officeDocument/2006/relationships/image" Target="../media/image13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emf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12" Type="http://schemas.openxmlformats.org/officeDocument/2006/relationships/image" Target="../media/image9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.png"/><Relationship Id="rId11" Type="http://schemas.openxmlformats.org/officeDocument/2006/relationships/image" Target="../media/image19.png"/><Relationship Id="rId5" Type="http://schemas.openxmlformats.org/officeDocument/2006/relationships/image" Target="../media/image14.png"/><Relationship Id="rId10" Type="http://schemas.openxmlformats.org/officeDocument/2006/relationships/image" Target="../media/image1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519F7C2-DF18-A0A6-0239-9E25E45F791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986" y="2415488"/>
            <a:ext cx="11623801" cy="2714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004458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B828443D-4AC5-34C5-3C50-77E4CA4557A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674" y="365125"/>
            <a:ext cx="11977152" cy="223465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11FC8A07-7DB5-F824-5C03-6690D1B2B3B8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6522" y="2732620"/>
            <a:ext cx="10114935" cy="4125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083987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図 1">
            <a:extLst>
              <a:ext uri="{FF2B5EF4-FFF2-40B4-BE49-F238E27FC236}">
                <a16:creationId xmlns:a16="http://schemas.microsoft.com/office/drawing/2014/main" id="{4D3F8AB3-B461-8FF3-973C-80F2E39D6E0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97" y="42460"/>
            <a:ext cx="5479708" cy="7170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BABD4657-6D94-0F4F-0837-7687C7FFF8A4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2930" y="1020342"/>
            <a:ext cx="5240594" cy="762871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10AA1E3-D9FD-3C48-97D3-BA62948B244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67025" y="1939380"/>
            <a:ext cx="5657850" cy="4783925"/>
          </a:xfrm>
          <a:prstGeom prst="rect">
            <a:avLst/>
          </a:prstGeom>
        </p:spPr>
      </p:pic>
      <p:pic>
        <p:nvPicPr>
          <p:cNvPr id="3" name="Z_[16-14]_kiku1+2">
            <a:hlinkClick r:id="" action="ppaction://media"/>
            <a:extLst>
              <a:ext uri="{FF2B5EF4-FFF2-40B4-BE49-F238E27FC236}">
                <a16:creationId xmlns:a16="http://schemas.microsoft.com/office/drawing/2014/main" id="{33737453-71A2-F9D8-60C8-5162BF631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730750" y="1150189"/>
            <a:ext cx="255798" cy="259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03314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AF85C6DA-F631-4CDF-0DB7-E0761A44A4F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628" y="2587216"/>
            <a:ext cx="11591925" cy="2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815145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35B153-B90D-C75A-212C-C5172ADBA9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261337-3036-0E90-DA23-838273E572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75226"/>
            <a:ext cx="1538978" cy="512072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BCF6D0AA-0125-8E68-68FD-091D3A502DC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644449"/>
            <a:ext cx="3484854" cy="592573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CBB6CF8-0219-658B-86D3-C1B19D3A90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16" y="1604625"/>
            <a:ext cx="9743768" cy="4978248"/>
          </a:xfrm>
          <a:prstGeom prst="rect">
            <a:avLst/>
          </a:prstGeom>
        </p:spPr>
      </p:pic>
      <p:pic>
        <p:nvPicPr>
          <p:cNvPr id="2" name="Z_[16-16]_kotoba1-1">
            <a:hlinkClick r:id="" action="ppaction://media"/>
            <a:extLst>
              <a:ext uri="{FF2B5EF4-FFF2-40B4-BE49-F238E27FC236}">
                <a16:creationId xmlns:a16="http://schemas.microsoft.com/office/drawing/2014/main" id="{77DAC223-B440-28C8-5F54-9CF6CBB728B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91732" y="712016"/>
            <a:ext cx="257810" cy="257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16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35B153-B90D-C75A-212C-C5172ADBA9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261337-3036-0E90-DA23-838273E572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75226"/>
            <a:ext cx="1538978" cy="5120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CBB6CF8-0219-658B-86D3-C1B19D3A9040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16" y="1604625"/>
            <a:ext cx="9743768" cy="4978248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DACF3D1-3B1F-6B9D-D73F-9D91184F082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2198" y="615703"/>
            <a:ext cx="2925327" cy="639012"/>
          </a:xfrm>
          <a:prstGeom prst="rect">
            <a:avLst/>
          </a:prstGeom>
        </p:spPr>
      </p:pic>
      <p:pic>
        <p:nvPicPr>
          <p:cNvPr id="2" name="Z_[16-16]_kotoba1-1">
            <a:hlinkClick r:id="" action="ppaction://media"/>
            <a:extLst>
              <a:ext uri="{FF2B5EF4-FFF2-40B4-BE49-F238E27FC236}">
                <a16:creationId xmlns:a16="http://schemas.microsoft.com/office/drawing/2014/main" id="{CD3D3B8D-1070-30A5-95F8-A3A2B507D41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3259" y="716512"/>
            <a:ext cx="239347" cy="254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835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9C941B5F-69EA-D8A2-303A-E9249C1939A3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773" y="680667"/>
            <a:ext cx="3508483" cy="566233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435B153-B90D-C75A-212C-C5172ADBA9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261337-3036-0E90-DA23-838273E572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75226"/>
            <a:ext cx="1538978" cy="512072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CBB6CF8-0219-658B-86D3-C1B19D3A9040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4116" y="1604625"/>
            <a:ext cx="9743768" cy="4978248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1F45A112-627A-D88B-C011-8190DE6BF84F}"/>
              </a:ext>
            </a:extLst>
          </p:cNvPr>
          <p:cNvSpPr/>
          <p:nvPr/>
        </p:nvSpPr>
        <p:spPr>
          <a:xfrm>
            <a:off x="1553495" y="2525551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9F9FE6-699F-D18A-2122-04CD7B2D80C8}"/>
              </a:ext>
            </a:extLst>
          </p:cNvPr>
          <p:cNvSpPr txBox="1"/>
          <p:nvPr/>
        </p:nvSpPr>
        <p:spPr>
          <a:xfrm>
            <a:off x="3193564" y="2525551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FF6969"/>
                </a:solidFill>
                <a:latin typeface="+mn-ea"/>
              </a:rPr>
              <a:t>１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CFE56A4-AFF6-9601-3ECE-335E3C2C582C}"/>
              </a:ext>
            </a:extLst>
          </p:cNvPr>
          <p:cNvSpPr/>
          <p:nvPr/>
        </p:nvSpPr>
        <p:spPr>
          <a:xfrm>
            <a:off x="4026308" y="4775976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08ED4F-6163-3363-2722-84048CB7484C}"/>
              </a:ext>
            </a:extLst>
          </p:cNvPr>
          <p:cNvSpPr txBox="1"/>
          <p:nvPr/>
        </p:nvSpPr>
        <p:spPr>
          <a:xfrm>
            <a:off x="5425492" y="4483588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2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CCB6317-CECD-1737-FCB4-CA28664C7FAA}"/>
              </a:ext>
            </a:extLst>
          </p:cNvPr>
          <p:cNvSpPr/>
          <p:nvPr/>
        </p:nvSpPr>
        <p:spPr>
          <a:xfrm>
            <a:off x="4026308" y="2497828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694E73-0C27-A978-07F3-8D6016C21163}"/>
              </a:ext>
            </a:extLst>
          </p:cNvPr>
          <p:cNvSpPr txBox="1"/>
          <p:nvPr/>
        </p:nvSpPr>
        <p:spPr>
          <a:xfrm>
            <a:off x="5715538" y="2497828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  <a:latin typeface="+mn-ea"/>
              </a:rPr>
              <a:t>3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386467CF-992A-3947-806B-4C337A0316CD}"/>
              </a:ext>
            </a:extLst>
          </p:cNvPr>
          <p:cNvSpPr/>
          <p:nvPr/>
        </p:nvSpPr>
        <p:spPr>
          <a:xfrm>
            <a:off x="1560328" y="4803699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7A966C-D882-E920-8D26-4057117D3241}"/>
              </a:ext>
            </a:extLst>
          </p:cNvPr>
          <p:cNvSpPr txBox="1"/>
          <p:nvPr/>
        </p:nvSpPr>
        <p:spPr>
          <a:xfrm>
            <a:off x="2970839" y="4397785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4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27E6663-10B1-421C-F0E4-718E3A49F2AC}"/>
              </a:ext>
            </a:extLst>
          </p:cNvPr>
          <p:cNvSpPr/>
          <p:nvPr/>
        </p:nvSpPr>
        <p:spPr>
          <a:xfrm>
            <a:off x="6379215" y="2525551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270FCA-0B37-D297-BAE2-FE29ABB70EEA}"/>
              </a:ext>
            </a:extLst>
          </p:cNvPr>
          <p:cNvSpPr txBox="1"/>
          <p:nvPr/>
        </p:nvSpPr>
        <p:spPr>
          <a:xfrm>
            <a:off x="7845720" y="220544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5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AE47CA6-8935-99E8-F7B2-AA2BC04EEA96}"/>
              </a:ext>
            </a:extLst>
          </p:cNvPr>
          <p:cNvSpPr/>
          <p:nvPr/>
        </p:nvSpPr>
        <p:spPr>
          <a:xfrm>
            <a:off x="6519150" y="4862243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66C2A45-4E52-9E14-D8BF-FC629B975B0E}"/>
              </a:ext>
            </a:extLst>
          </p:cNvPr>
          <p:cNvSpPr txBox="1"/>
          <p:nvPr/>
        </p:nvSpPr>
        <p:spPr>
          <a:xfrm>
            <a:off x="7936494" y="4483588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6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C39A051-0131-2923-B093-3F38E7E8ED78}"/>
              </a:ext>
            </a:extLst>
          </p:cNvPr>
          <p:cNvSpPr/>
          <p:nvPr/>
        </p:nvSpPr>
        <p:spPr>
          <a:xfrm>
            <a:off x="8923867" y="2578122"/>
            <a:ext cx="1858297" cy="18068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E31C47F-EDC4-121A-5B04-2483B410E465}"/>
              </a:ext>
            </a:extLst>
          </p:cNvPr>
          <p:cNvSpPr txBox="1"/>
          <p:nvPr/>
        </p:nvSpPr>
        <p:spPr>
          <a:xfrm>
            <a:off x="10609161" y="2199467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7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pic>
        <p:nvPicPr>
          <p:cNvPr id="2" name="Z_[16-17]_kotoba1-2">
            <a:hlinkClick r:id="" action="ppaction://media"/>
            <a:extLst>
              <a:ext uri="{FF2B5EF4-FFF2-40B4-BE49-F238E27FC236}">
                <a16:creationId xmlns:a16="http://schemas.microsoft.com/office/drawing/2014/main" id="{4A16DF00-61E5-D11E-4D8D-60AEFAAAE10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87992" y="732107"/>
            <a:ext cx="241421" cy="23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1881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 animBg="1"/>
      <p:bldP spid="13" grpId="0"/>
      <p:bldP spid="14" grpId="0" animBg="1"/>
      <p:bldP spid="15" grpId="0"/>
      <p:bldP spid="16" grpId="0" animBg="1"/>
      <p:bldP spid="17" grpId="0"/>
      <p:bldP spid="20" grpId="0" animBg="1"/>
      <p:bldP spid="21" grpId="0"/>
      <p:bldP spid="22" grpId="0" animBg="1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184404AA-A212-6697-BECF-9436522BA7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723" y="620808"/>
            <a:ext cx="3458727" cy="612106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435B153-B90D-C75A-212C-C5172ADBA99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261337-3036-0E90-DA23-838273E5724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75226"/>
            <a:ext cx="1538978" cy="512072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744CB480-425F-9BFD-D793-D7210920D827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88" y="1436124"/>
            <a:ext cx="9898596" cy="4617160"/>
          </a:xfrm>
          <a:prstGeom prst="rect">
            <a:avLst/>
          </a:prstGeom>
        </p:spPr>
      </p:pic>
      <p:pic>
        <p:nvPicPr>
          <p:cNvPr id="2" name="Z_[16-18]_kotoba2-1">
            <a:hlinkClick r:id="" action="ppaction://media"/>
            <a:extLst>
              <a:ext uri="{FF2B5EF4-FFF2-40B4-BE49-F238E27FC236}">
                <a16:creationId xmlns:a16="http://schemas.microsoft.com/office/drawing/2014/main" id="{76AE10C4-221B-B24C-744D-29273AB588B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822828" y="729749"/>
            <a:ext cx="227044" cy="23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3435B153-B90D-C75A-212C-C5172ADBA99D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261337-3036-0E90-DA23-838273E5724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75226"/>
            <a:ext cx="1538978" cy="51207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E47B1FA6-2D1F-BF91-8E8A-E289BFF3D48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147" y="606348"/>
            <a:ext cx="3059397" cy="6497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08663B7-B0FD-6391-A405-DB501EA9E0B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88" y="1436124"/>
            <a:ext cx="9898596" cy="4617160"/>
          </a:xfrm>
          <a:prstGeom prst="rect">
            <a:avLst/>
          </a:prstGeom>
        </p:spPr>
      </p:pic>
      <p:pic>
        <p:nvPicPr>
          <p:cNvPr id="2" name="Z_[16-18]_kotoba2-1">
            <a:hlinkClick r:id="" action="ppaction://media"/>
            <a:extLst>
              <a:ext uri="{FF2B5EF4-FFF2-40B4-BE49-F238E27FC236}">
                <a16:creationId xmlns:a16="http://schemas.microsoft.com/office/drawing/2014/main" id="{A7093B98-5E5B-5DD0-38C1-52FD6904870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315986" y="721431"/>
            <a:ext cx="251150" cy="25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245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図 24">
            <a:extLst>
              <a:ext uri="{FF2B5EF4-FFF2-40B4-BE49-F238E27FC236}">
                <a16:creationId xmlns:a16="http://schemas.microsoft.com/office/drawing/2014/main" id="{641474C1-3A26-2726-6FD0-247479DB943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288" y="1436124"/>
            <a:ext cx="9898596" cy="461716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B516AFA6-0D37-D631-860A-FE1A99CE3CC3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208" y="659953"/>
            <a:ext cx="3729536" cy="57978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435B153-B90D-C75A-212C-C5172ADBA99D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9261337-3036-0E90-DA23-838273E5724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673" y="75226"/>
            <a:ext cx="1538978" cy="512072"/>
          </a:xfrm>
          <a:prstGeom prst="rect">
            <a:avLst/>
          </a:prstGeom>
        </p:spPr>
      </p:pic>
      <p:sp>
        <p:nvSpPr>
          <p:cNvPr id="6" name="楕円 5">
            <a:extLst>
              <a:ext uri="{FF2B5EF4-FFF2-40B4-BE49-F238E27FC236}">
                <a16:creationId xmlns:a16="http://schemas.microsoft.com/office/drawing/2014/main" id="{1F45A112-627A-D88B-C011-8190DE6BF84F}"/>
              </a:ext>
            </a:extLst>
          </p:cNvPr>
          <p:cNvSpPr/>
          <p:nvPr/>
        </p:nvSpPr>
        <p:spPr>
          <a:xfrm>
            <a:off x="1167316" y="4610340"/>
            <a:ext cx="1858297" cy="142021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579F9FE6-699F-D18A-2122-04CD7B2D80C8}"/>
              </a:ext>
            </a:extLst>
          </p:cNvPr>
          <p:cNvSpPr txBox="1"/>
          <p:nvPr/>
        </p:nvSpPr>
        <p:spPr>
          <a:xfrm>
            <a:off x="2824299" y="4608916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3200" b="1">
                <a:solidFill>
                  <a:srgbClr val="FF6969"/>
                </a:solidFill>
                <a:latin typeface="+mn-ea"/>
              </a:rPr>
              <a:t>１</a:t>
            </a:r>
          </a:p>
        </p:txBody>
      </p:sp>
      <p:sp>
        <p:nvSpPr>
          <p:cNvPr id="9" name="楕円 8">
            <a:extLst>
              <a:ext uri="{FF2B5EF4-FFF2-40B4-BE49-F238E27FC236}">
                <a16:creationId xmlns:a16="http://schemas.microsoft.com/office/drawing/2014/main" id="{3CFE56A4-AFF6-9601-3ECE-335E3C2C582C}"/>
              </a:ext>
            </a:extLst>
          </p:cNvPr>
          <p:cNvSpPr/>
          <p:nvPr/>
        </p:nvSpPr>
        <p:spPr>
          <a:xfrm>
            <a:off x="6352433" y="2631392"/>
            <a:ext cx="1858297" cy="139095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C08ED4F-6163-3363-2722-84048CB7484C}"/>
              </a:ext>
            </a:extLst>
          </p:cNvPr>
          <p:cNvSpPr txBox="1"/>
          <p:nvPr/>
        </p:nvSpPr>
        <p:spPr>
          <a:xfrm>
            <a:off x="7745070" y="2233163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2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1" name="楕円 10">
            <a:extLst>
              <a:ext uri="{FF2B5EF4-FFF2-40B4-BE49-F238E27FC236}">
                <a16:creationId xmlns:a16="http://schemas.microsoft.com/office/drawing/2014/main" id="{7CCB6317-CECD-1737-FCB4-CA28664C7FAA}"/>
              </a:ext>
            </a:extLst>
          </p:cNvPr>
          <p:cNvSpPr/>
          <p:nvPr/>
        </p:nvSpPr>
        <p:spPr>
          <a:xfrm>
            <a:off x="6523494" y="4608915"/>
            <a:ext cx="1687236" cy="1444369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80694E73-0C27-A978-07F3-8D6016C21163}"/>
              </a:ext>
            </a:extLst>
          </p:cNvPr>
          <p:cNvSpPr txBox="1"/>
          <p:nvPr/>
        </p:nvSpPr>
        <p:spPr>
          <a:xfrm>
            <a:off x="7679302" y="4179276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3200" b="1">
                <a:solidFill>
                  <a:srgbClr val="FF6969"/>
                </a:solidFill>
                <a:latin typeface="+mn-ea"/>
              </a:rPr>
              <a:t>3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4" name="楕円 13">
            <a:extLst>
              <a:ext uri="{FF2B5EF4-FFF2-40B4-BE49-F238E27FC236}">
                <a16:creationId xmlns:a16="http://schemas.microsoft.com/office/drawing/2014/main" id="{386467CF-992A-3947-806B-4C337A0316CD}"/>
              </a:ext>
            </a:extLst>
          </p:cNvPr>
          <p:cNvSpPr/>
          <p:nvPr/>
        </p:nvSpPr>
        <p:spPr>
          <a:xfrm>
            <a:off x="1341050" y="2525551"/>
            <a:ext cx="1684564" cy="1704697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357A966C-D882-E920-8D26-4057117D3241}"/>
              </a:ext>
            </a:extLst>
          </p:cNvPr>
          <p:cNvSpPr txBox="1"/>
          <p:nvPr/>
        </p:nvSpPr>
        <p:spPr>
          <a:xfrm>
            <a:off x="2658300" y="2183621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4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16" name="楕円 15">
            <a:extLst>
              <a:ext uri="{FF2B5EF4-FFF2-40B4-BE49-F238E27FC236}">
                <a16:creationId xmlns:a16="http://schemas.microsoft.com/office/drawing/2014/main" id="{F27E6663-10B1-421C-F0E4-718E3A49F2AC}"/>
              </a:ext>
            </a:extLst>
          </p:cNvPr>
          <p:cNvSpPr/>
          <p:nvPr/>
        </p:nvSpPr>
        <p:spPr>
          <a:xfrm>
            <a:off x="8828662" y="2564888"/>
            <a:ext cx="1858297" cy="150289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1C270FCA-0B37-D297-BAE2-FE29ABB70EEA}"/>
              </a:ext>
            </a:extLst>
          </p:cNvPr>
          <p:cNvSpPr txBox="1"/>
          <p:nvPr/>
        </p:nvSpPr>
        <p:spPr>
          <a:xfrm>
            <a:off x="10295167" y="220544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5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0" name="楕円 19">
            <a:extLst>
              <a:ext uri="{FF2B5EF4-FFF2-40B4-BE49-F238E27FC236}">
                <a16:creationId xmlns:a16="http://schemas.microsoft.com/office/drawing/2014/main" id="{AAE47CA6-8935-99E8-F7B2-AA2BC04EEA96}"/>
              </a:ext>
            </a:extLst>
          </p:cNvPr>
          <p:cNvSpPr/>
          <p:nvPr/>
        </p:nvSpPr>
        <p:spPr>
          <a:xfrm>
            <a:off x="3807660" y="2564888"/>
            <a:ext cx="1672527" cy="148725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766C2A45-4E52-9E14-D8BF-FC629B975B0E}"/>
              </a:ext>
            </a:extLst>
          </p:cNvPr>
          <p:cNvSpPr txBox="1"/>
          <p:nvPr/>
        </p:nvSpPr>
        <p:spPr>
          <a:xfrm>
            <a:off x="5168971" y="2183620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4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2" name="楕円 21">
            <a:extLst>
              <a:ext uri="{FF2B5EF4-FFF2-40B4-BE49-F238E27FC236}">
                <a16:creationId xmlns:a16="http://schemas.microsoft.com/office/drawing/2014/main" id="{9C39A051-0131-2923-B093-3F38E7E8ED78}"/>
              </a:ext>
            </a:extLst>
          </p:cNvPr>
          <p:cNvSpPr/>
          <p:nvPr/>
        </p:nvSpPr>
        <p:spPr>
          <a:xfrm>
            <a:off x="3729774" y="4608916"/>
            <a:ext cx="1858297" cy="1487252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AE31C47F-EDC4-121A-5B04-2483B410E465}"/>
              </a:ext>
            </a:extLst>
          </p:cNvPr>
          <p:cNvSpPr txBox="1"/>
          <p:nvPr/>
        </p:nvSpPr>
        <p:spPr>
          <a:xfrm>
            <a:off x="5021611" y="4134652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7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sp>
        <p:nvSpPr>
          <p:cNvPr id="28" name="楕円 27">
            <a:extLst>
              <a:ext uri="{FF2B5EF4-FFF2-40B4-BE49-F238E27FC236}">
                <a16:creationId xmlns:a16="http://schemas.microsoft.com/office/drawing/2014/main" id="{2C739944-BBBF-4F9A-A5FD-A94B5834CDDD}"/>
              </a:ext>
            </a:extLst>
          </p:cNvPr>
          <p:cNvSpPr/>
          <p:nvPr/>
        </p:nvSpPr>
        <p:spPr>
          <a:xfrm>
            <a:off x="8992653" y="4566443"/>
            <a:ext cx="1858297" cy="1502898"/>
          </a:xfrm>
          <a:prstGeom prst="ellipse">
            <a:avLst/>
          </a:prstGeom>
          <a:noFill/>
          <a:ln w="57150"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29" name="テキスト ボックス 28">
            <a:extLst>
              <a:ext uri="{FF2B5EF4-FFF2-40B4-BE49-F238E27FC236}">
                <a16:creationId xmlns:a16="http://schemas.microsoft.com/office/drawing/2014/main" id="{223CE57D-905C-65D5-50A6-AED898812E93}"/>
              </a:ext>
            </a:extLst>
          </p:cNvPr>
          <p:cNvSpPr txBox="1"/>
          <p:nvPr/>
        </p:nvSpPr>
        <p:spPr>
          <a:xfrm>
            <a:off x="10459158" y="4206995"/>
            <a:ext cx="8819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3200" b="1">
                <a:solidFill>
                  <a:srgbClr val="FF6969"/>
                </a:solidFill>
                <a:latin typeface="+mn-ea"/>
              </a:rPr>
              <a:t>6</a:t>
            </a:r>
            <a:endParaRPr kumimoji="1" lang="ja-JP" altLang="en-US" sz="3200" b="1">
              <a:solidFill>
                <a:srgbClr val="FF6969"/>
              </a:solidFill>
              <a:latin typeface="+mn-ea"/>
            </a:endParaRPr>
          </a:p>
        </p:txBody>
      </p:sp>
      <p:pic>
        <p:nvPicPr>
          <p:cNvPr id="2" name="Z_[16-19]_kotoba2-2">
            <a:hlinkClick r:id="" action="ppaction://media"/>
            <a:extLst>
              <a:ext uri="{FF2B5EF4-FFF2-40B4-BE49-F238E27FC236}">
                <a16:creationId xmlns:a16="http://schemas.microsoft.com/office/drawing/2014/main" id="{134ED2F3-C9AC-AC6C-12A9-557201F0FFE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3029623" y="735927"/>
            <a:ext cx="246496" cy="24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7506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8" grpId="0"/>
      <p:bldP spid="9" grpId="0" animBg="1"/>
      <p:bldP spid="10" grpId="0"/>
      <p:bldP spid="11" grpId="0" animBg="1"/>
      <p:bldP spid="13" grpId="0"/>
      <p:bldP spid="14" grpId="0" animBg="1"/>
      <p:bldP spid="15" grpId="0"/>
      <p:bldP spid="16" grpId="0" animBg="1"/>
      <p:bldP spid="17" grpId="0"/>
      <p:bldP spid="20" grpId="0" animBg="1"/>
      <p:bldP spid="21" grpId="0"/>
      <p:bldP spid="22" grpId="0" animBg="1"/>
      <p:bldP spid="23" grpId="0"/>
      <p:bldP spid="28" grpId="0" animBg="1"/>
      <p:bldP spid="2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図 26">
            <a:extLst>
              <a:ext uri="{FF2B5EF4-FFF2-40B4-BE49-F238E27FC236}">
                <a16:creationId xmlns:a16="http://schemas.microsoft.com/office/drawing/2014/main" id="{B603EE41-A3BB-3FC7-75CE-D63AC55927E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416845-4A83-AC64-29E0-F7312A18EBE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825068"/>
            <a:ext cx="6371924" cy="6803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DDF2C43-430C-49E9-F0F8-0858DEA579F0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23729" y="1484346"/>
            <a:ext cx="9914021" cy="822094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71EEDA3-4A26-CEC1-C42B-AC0D8A16F0C3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83107" y="2422867"/>
            <a:ext cx="7469027" cy="1343431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8C1362D-1210-1803-7128-57760B6E1299}"/>
              </a:ext>
            </a:extLst>
          </p:cNvPr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3137" y="3895557"/>
            <a:ext cx="8836870" cy="2903937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4D6D5D-A5B0-3644-7811-B8F21A940E05}"/>
              </a:ext>
            </a:extLst>
          </p:cNvPr>
          <p:cNvSpPr txBox="1"/>
          <p:nvPr/>
        </p:nvSpPr>
        <p:spPr>
          <a:xfrm>
            <a:off x="2921993" y="5948023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63885B-82F4-B5E2-7078-5C966F8195DC}"/>
              </a:ext>
            </a:extLst>
          </p:cNvPr>
          <p:cNvSpPr txBox="1"/>
          <p:nvPr/>
        </p:nvSpPr>
        <p:spPr>
          <a:xfrm>
            <a:off x="2912368" y="6321150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オ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994C761-55F0-94BB-D580-68A8B1050373}"/>
              </a:ext>
            </a:extLst>
          </p:cNvPr>
          <p:cNvSpPr txBox="1"/>
          <p:nvPr/>
        </p:nvSpPr>
        <p:spPr>
          <a:xfrm>
            <a:off x="4672186" y="5945201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D5B00D7-BDC4-21F6-29A7-45B3AAFD6F63}"/>
              </a:ext>
            </a:extLst>
          </p:cNvPr>
          <p:cNvSpPr txBox="1"/>
          <p:nvPr/>
        </p:nvSpPr>
        <p:spPr>
          <a:xfrm>
            <a:off x="4662561" y="6318328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CEA4A72-23FD-4441-0F48-206CE8683E12}"/>
              </a:ext>
            </a:extLst>
          </p:cNvPr>
          <p:cNvSpPr txBox="1"/>
          <p:nvPr/>
        </p:nvSpPr>
        <p:spPr>
          <a:xfrm>
            <a:off x="6365780" y="5945201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ED2D81E-6A2C-47A6-B0FA-07FED0CC54B7}"/>
              </a:ext>
            </a:extLst>
          </p:cNvPr>
          <p:cNvSpPr txBox="1"/>
          <p:nvPr/>
        </p:nvSpPr>
        <p:spPr>
          <a:xfrm>
            <a:off x="6356155" y="6318328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エ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F4BD80-4D21-C8DF-038F-4C2C8F15C05B}"/>
              </a:ext>
            </a:extLst>
          </p:cNvPr>
          <p:cNvSpPr txBox="1"/>
          <p:nvPr/>
        </p:nvSpPr>
        <p:spPr>
          <a:xfrm>
            <a:off x="8106348" y="5945201"/>
            <a:ext cx="95493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b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30F702D7-F288-05CA-2F21-D445D1BF5064}"/>
              </a:ext>
            </a:extLst>
          </p:cNvPr>
          <p:cNvSpPr txBox="1"/>
          <p:nvPr/>
        </p:nvSpPr>
        <p:spPr>
          <a:xfrm>
            <a:off x="7733247" y="6307466"/>
            <a:ext cx="4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6" name="テキスト ボックス 25">
            <a:extLst>
              <a:ext uri="{FF2B5EF4-FFF2-40B4-BE49-F238E27FC236}">
                <a16:creationId xmlns:a16="http://schemas.microsoft.com/office/drawing/2014/main" id="{84F4A165-CC2F-C513-25A4-2004584CBD32}"/>
              </a:ext>
            </a:extLst>
          </p:cNvPr>
          <p:cNvSpPr txBox="1"/>
          <p:nvPr/>
        </p:nvSpPr>
        <p:spPr>
          <a:xfrm>
            <a:off x="8421114" y="6305292"/>
            <a:ext cx="4963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6-20]_kiku1">
            <a:hlinkClick r:id="" action="ppaction://media"/>
            <a:extLst>
              <a:ext uri="{FF2B5EF4-FFF2-40B4-BE49-F238E27FC236}">
                <a16:creationId xmlns:a16="http://schemas.microsoft.com/office/drawing/2014/main" id="{67C2FDF9-41F4-6BAF-0160-8BD8D404270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2858673" y="4090820"/>
            <a:ext cx="265029" cy="273050"/>
          </a:xfrm>
          <a:prstGeom prst="rect">
            <a:avLst/>
          </a:prstGeom>
        </p:spPr>
      </p:pic>
      <p:pic>
        <p:nvPicPr>
          <p:cNvPr id="4" name="Z_[16-21]_kiku2">
            <a:hlinkClick r:id="" action="ppaction://media"/>
            <a:extLst>
              <a:ext uri="{FF2B5EF4-FFF2-40B4-BE49-F238E27FC236}">
                <a16:creationId xmlns:a16="http://schemas.microsoft.com/office/drawing/2014/main" id="{ACB7A4DF-1379-8053-5BA9-21030FDD917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4599449" y="4090818"/>
            <a:ext cx="265029" cy="273050"/>
          </a:xfrm>
          <a:prstGeom prst="rect">
            <a:avLst/>
          </a:prstGeom>
        </p:spPr>
      </p:pic>
      <p:pic>
        <p:nvPicPr>
          <p:cNvPr id="5" name="Z_[16-22]_kiku3">
            <a:hlinkClick r:id="" action="ppaction://media"/>
            <a:extLst>
              <a:ext uri="{FF2B5EF4-FFF2-40B4-BE49-F238E27FC236}">
                <a16:creationId xmlns:a16="http://schemas.microsoft.com/office/drawing/2014/main" id="{CC10427B-3F17-8CA0-586D-C8DCF1852DE7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6340226" y="4090818"/>
            <a:ext cx="265029" cy="273050"/>
          </a:xfrm>
          <a:prstGeom prst="rect">
            <a:avLst/>
          </a:prstGeom>
        </p:spPr>
      </p:pic>
      <p:pic>
        <p:nvPicPr>
          <p:cNvPr id="8" name="Z_[16-23]_kiku4">
            <a:hlinkClick r:id="" action="ppaction://media"/>
            <a:extLst>
              <a:ext uri="{FF2B5EF4-FFF2-40B4-BE49-F238E27FC236}">
                <a16:creationId xmlns:a16="http://schemas.microsoft.com/office/drawing/2014/main" id="{C7752734-ED7E-EE83-FF7F-92AD684237E9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8081001" y="4090818"/>
            <a:ext cx="265029" cy="273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80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9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  <p:bldP spid="22" grpId="0"/>
      <p:bldP spid="23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B790127-452E-75A1-86A8-28B960373008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872581"/>
            <a:ext cx="9252155" cy="13362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023B04-28EE-CEC5-B071-58F98A0C1F0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97" y="42460"/>
            <a:ext cx="5479708" cy="717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462761-FFE1-3D82-3286-71C314D54D8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9" y="62124"/>
            <a:ext cx="2166091" cy="5655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A28939-3F0E-B259-912D-979CAE99E2C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17023" y="2388375"/>
            <a:ext cx="5156620" cy="4360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69740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図 9">
            <a:extLst>
              <a:ext uri="{FF2B5EF4-FFF2-40B4-BE49-F238E27FC236}">
                <a16:creationId xmlns:a16="http://schemas.microsoft.com/office/drawing/2014/main" id="{6EE6B260-70F9-039D-F053-2A10C8D2EE5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94F0AC-FC32-DD52-A539-686C6FDB9E6E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2399043"/>
            <a:ext cx="11936238" cy="309098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416845-4A83-AC64-29E0-F7312A18EBE4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825068"/>
            <a:ext cx="6371924" cy="680398"/>
          </a:xfrm>
          <a:prstGeom prst="rect">
            <a:avLst/>
          </a:prstGeom>
        </p:spPr>
      </p:pic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644D6D5D-A5B0-3644-7811-B8F21A940E05}"/>
              </a:ext>
            </a:extLst>
          </p:cNvPr>
          <p:cNvSpPr txBox="1"/>
          <p:nvPr/>
        </p:nvSpPr>
        <p:spPr>
          <a:xfrm>
            <a:off x="3083701" y="3189334"/>
            <a:ext cx="21216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あいているか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6763885B-82F4-B5E2-7078-5C966F8195DC}"/>
              </a:ext>
            </a:extLst>
          </p:cNvPr>
          <p:cNvSpPr txBox="1"/>
          <p:nvPr/>
        </p:nvSpPr>
        <p:spPr>
          <a:xfrm>
            <a:off x="5140026" y="3211889"/>
            <a:ext cx="11698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たべもの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9994C761-55F0-94BB-D580-68A8B1050373}"/>
              </a:ext>
            </a:extLst>
          </p:cNvPr>
          <p:cNvSpPr txBox="1"/>
          <p:nvPr/>
        </p:nvSpPr>
        <p:spPr>
          <a:xfrm>
            <a:off x="5138105" y="3595858"/>
            <a:ext cx="1367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のみもの</a:t>
            </a:r>
          </a:p>
        </p:txBody>
      </p:sp>
      <p:sp>
        <p:nvSpPr>
          <p:cNvPr id="18" name="テキスト ボックス 17">
            <a:extLst>
              <a:ext uri="{FF2B5EF4-FFF2-40B4-BE49-F238E27FC236}">
                <a16:creationId xmlns:a16="http://schemas.microsoft.com/office/drawing/2014/main" id="{4D5B00D7-BDC4-21F6-29A7-45B3AAFD6F63}"/>
              </a:ext>
            </a:extLst>
          </p:cNvPr>
          <p:cNvSpPr txBox="1"/>
          <p:nvPr/>
        </p:nvSpPr>
        <p:spPr>
          <a:xfrm>
            <a:off x="5141069" y="4036623"/>
            <a:ext cx="95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もうふ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BCEA4A72-23FD-4441-0F48-206CE8683E12}"/>
              </a:ext>
            </a:extLst>
          </p:cNvPr>
          <p:cNvSpPr txBox="1"/>
          <p:nvPr/>
        </p:nvSpPr>
        <p:spPr>
          <a:xfrm>
            <a:off x="7732779" y="3189334"/>
            <a:ext cx="17769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うっているもの</a:t>
            </a: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2ED2D81E-6A2C-47A6-B0FA-07FED0CC54B7}"/>
              </a:ext>
            </a:extLst>
          </p:cNvPr>
          <p:cNvSpPr txBox="1"/>
          <p:nvPr/>
        </p:nvSpPr>
        <p:spPr>
          <a:xfrm>
            <a:off x="9785098" y="3088027"/>
            <a:ext cx="15586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>
                <a:solidFill>
                  <a:srgbClr val="FF0000"/>
                </a:solidFill>
                <a:latin typeface="+mj-ea"/>
                <a:ea typeface="+mj-ea"/>
              </a:rPr>
              <a:t>ポリタンクやペットボトル</a:t>
            </a: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3AF4BD80-4D21-C8DF-038F-4C2C8F15C05B}"/>
              </a:ext>
            </a:extLst>
          </p:cNvPr>
          <p:cNvSpPr txBox="1"/>
          <p:nvPr/>
        </p:nvSpPr>
        <p:spPr>
          <a:xfrm>
            <a:off x="9925523" y="4036623"/>
            <a:ext cx="954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000">
                <a:solidFill>
                  <a:srgbClr val="FF0000"/>
                </a:solidFill>
                <a:latin typeface="+mj-ea"/>
                <a:ea typeface="+mj-ea"/>
              </a:rPr>
              <a:t>ならぶ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DF612AAD-BEE5-EEC6-61B4-B8D27ABC6925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232" y="1515091"/>
            <a:ext cx="8139913" cy="695602"/>
          </a:xfrm>
          <a:prstGeom prst="rect">
            <a:avLst/>
          </a:prstGeom>
        </p:spPr>
      </p:pic>
      <p:pic>
        <p:nvPicPr>
          <p:cNvPr id="2" name="Z_[16-20]_kiku1">
            <a:hlinkClick r:id="" action="ppaction://media"/>
            <a:extLst>
              <a:ext uri="{FF2B5EF4-FFF2-40B4-BE49-F238E27FC236}">
                <a16:creationId xmlns:a16="http://schemas.microsoft.com/office/drawing/2014/main" id="{C31E03B2-0253-C6FA-7AB7-5214CC24B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3264267" y="2683520"/>
            <a:ext cx="369947" cy="369947"/>
          </a:xfrm>
          <a:prstGeom prst="rect">
            <a:avLst/>
          </a:prstGeom>
        </p:spPr>
      </p:pic>
      <p:pic>
        <p:nvPicPr>
          <p:cNvPr id="4" name="Z_[16-21]_kiku2">
            <a:hlinkClick r:id="" action="ppaction://media"/>
            <a:extLst>
              <a:ext uri="{FF2B5EF4-FFF2-40B4-BE49-F238E27FC236}">
                <a16:creationId xmlns:a16="http://schemas.microsoft.com/office/drawing/2014/main" id="{F1E6C309-26C5-04C1-C46A-6D46960B361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5621279" y="2683520"/>
            <a:ext cx="369947" cy="369947"/>
          </a:xfrm>
          <a:prstGeom prst="rect">
            <a:avLst/>
          </a:prstGeom>
        </p:spPr>
      </p:pic>
      <p:pic>
        <p:nvPicPr>
          <p:cNvPr id="7" name="Z_[16-22]_kiku3">
            <a:hlinkClick r:id="" action="ppaction://media"/>
            <a:extLst>
              <a:ext uri="{FF2B5EF4-FFF2-40B4-BE49-F238E27FC236}">
                <a16:creationId xmlns:a16="http://schemas.microsoft.com/office/drawing/2014/main" id="{F57D500F-55F9-6027-6778-800C0F5E863B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983457" y="2683520"/>
            <a:ext cx="369947" cy="369947"/>
          </a:xfrm>
          <a:prstGeom prst="rect">
            <a:avLst/>
          </a:prstGeom>
        </p:spPr>
      </p:pic>
      <p:pic>
        <p:nvPicPr>
          <p:cNvPr id="8" name="Z_[16-23]_kiku4">
            <a:hlinkClick r:id="" action="ppaction://media"/>
            <a:extLst>
              <a:ext uri="{FF2B5EF4-FFF2-40B4-BE49-F238E27FC236}">
                <a16:creationId xmlns:a16="http://schemas.microsoft.com/office/drawing/2014/main" id="{BBC539DD-1116-AEF5-00B5-D27706DBE826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0334925" y="2683520"/>
            <a:ext cx="369947" cy="369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52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15" grpId="0"/>
      <p:bldP spid="16" grpId="0"/>
      <p:bldP spid="17" grpId="0"/>
      <p:bldP spid="18" grpId="0"/>
      <p:bldP spid="19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図 12">
            <a:extLst>
              <a:ext uri="{FF2B5EF4-FFF2-40B4-BE49-F238E27FC236}">
                <a16:creationId xmlns:a16="http://schemas.microsoft.com/office/drawing/2014/main" id="{EFFEA019-0529-332F-F5F6-395CE150CF33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BF4CF87-ECA9-5B49-CC62-108428E319F3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053" y="19376"/>
            <a:ext cx="2160526" cy="602138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A1416845-4A83-AC64-29E0-F7312A18EBE4}"/>
              </a:ext>
            </a:extLst>
          </p:cNvPr>
          <p:cNvPicPr>
            <a:picLocks noChangeAspect="1"/>
          </p:cNvPicPr>
          <p:nvPr/>
        </p:nvPicPr>
        <p:blipFill>
          <a:blip r:embed="rId1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05" y="825068"/>
            <a:ext cx="6371924" cy="680398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4A3431D1-2F55-E597-1B2B-F9686D15E91B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858" y="1509554"/>
            <a:ext cx="6580200" cy="781237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96E2F92-E2FF-1280-481F-47BB321F3B7B}"/>
              </a:ext>
            </a:extLst>
          </p:cNvPr>
          <p:cNvPicPr>
            <a:picLocks noChangeAspect="1"/>
          </p:cNvPicPr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2908" y="2444039"/>
            <a:ext cx="10558914" cy="1683593"/>
          </a:xfrm>
          <a:prstGeom prst="rect">
            <a:avLst/>
          </a:prstGeom>
        </p:spPr>
      </p:pic>
      <p:pic>
        <p:nvPicPr>
          <p:cNvPr id="2" name="Z_[16-20]_kiku1">
            <a:hlinkClick r:id="" action="ppaction://media"/>
            <a:extLst>
              <a:ext uri="{FF2B5EF4-FFF2-40B4-BE49-F238E27FC236}">
                <a16:creationId xmlns:a16="http://schemas.microsoft.com/office/drawing/2014/main" id="{3B25FD6A-0BD7-30C4-F23F-1912F03EB7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6886994" y="1633380"/>
            <a:ext cx="285750" cy="285750"/>
          </a:xfrm>
          <a:prstGeom prst="rect">
            <a:avLst/>
          </a:prstGeom>
        </p:spPr>
      </p:pic>
      <p:pic>
        <p:nvPicPr>
          <p:cNvPr id="4" name="Z_[16-21]_kiku2">
            <a:hlinkClick r:id="" action="ppaction://media"/>
            <a:extLst>
              <a:ext uri="{FF2B5EF4-FFF2-40B4-BE49-F238E27FC236}">
                <a16:creationId xmlns:a16="http://schemas.microsoft.com/office/drawing/2014/main" id="{17ABD28D-851A-3515-9E7D-C9E866CECA3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813675" y="1616075"/>
            <a:ext cx="285750" cy="285750"/>
          </a:xfrm>
          <a:prstGeom prst="rect">
            <a:avLst/>
          </a:prstGeom>
        </p:spPr>
      </p:pic>
      <p:pic>
        <p:nvPicPr>
          <p:cNvPr id="5" name="Z_[16-22]_kiku3">
            <a:hlinkClick r:id="" action="ppaction://media"/>
            <a:extLst>
              <a:ext uri="{FF2B5EF4-FFF2-40B4-BE49-F238E27FC236}">
                <a16:creationId xmlns:a16="http://schemas.microsoft.com/office/drawing/2014/main" id="{0C9D40AB-F046-7BF9-C465-569A749F29A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8728075" y="1616075"/>
            <a:ext cx="285750" cy="285750"/>
          </a:xfrm>
          <a:prstGeom prst="rect">
            <a:avLst/>
          </a:prstGeom>
        </p:spPr>
      </p:pic>
      <p:pic>
        <p:nvPicPr>
          <p:cNvPr id="8" name="Z_[16-23]_kiku4">
            <a:hlinkClick r:id="" action="ppaction://media"/>
            <a:extLst>
              <a:ext uri="{FF2B5EF4-FFF2-40B4-BE49-F238E27FC236}">
                <a16:creationId xmlns:a16="http://schemas.microsoft.com/office/drawing/2014/main" id="{76178EE9-ABBA-5193-D81E-E7675C6694EB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9642475" y="1628775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7097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図 16">
            <a:extLst>
              <a:ext uri="{FF2B5EF4-FFF2-40B4-BE49-F238E27FC236}">
                <a16:creationId xmlns:a16="http://schemas.microsoft.com/office/drawing/2014/main" id="{707DB1BE-E703-FB75-C651-6818EAFC30D2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9BFAAAE8-AC51-E93D-7760-F9D2E7FFDBB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28" y="2118014"/>
            <a:ext cx="7334450" cy="807486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930500C-3244-C75B-71FF-A6BBA7010AF5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25" y="968486"/>
            <a:ext cx="6747309" cy="88769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850959" y="2231551"/>
            <a:ext cx="294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か どうか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C160A75-A259-AE1B-A729-2D441AEE9C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7865" y="3406966"/>
            <a:ext cx="176270" cy="44067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E95992E-1750-6747-2FC0-0B008240463B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84135" y="3138064"/>
            <a:ext cx="5871133" cy="794437"/>
          </a:xfrm>
          <a:prstGeom prst="rect">
            <a:avLst/>
          </a:prstGeom>
        </p:spPr>
      </p:pic>
      <p:pic>
        <p:nvPicPr>
          <p:cNvPr id="2" name="Z_[16-24]_katachi">
            <a:hlinkClick r:id="" action="ppaction://media"/>
            <a:extLst>
              <a:ext uri="{FF2B5EF4-FFF2-40B4-BE49-F238E27FC236}">
                <a16:creationId xmlns:a16="http://schemas.microsoft.com/office/drawing/2014/main" id="{552F3FD6-627A-CD29-7DA4-8E1498457D0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50299" y="1145700"/>
            <a:ext cx="314614" cy="322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872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8E88B629-38BE-E41B-0DCD-703941D425B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027" y="0"/>
            <a:ext cx="10693744" cy="4326226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36944736-F259-AD23-3AB5-6A779D57B20E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59819" y="4532204"/>
            <a:ext cx="8672362" cy="2180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293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Z_16_4_16_teeden">
            <a:extLst>
              <a:ext uri="{FF2B5EF4-FFF2-40B4-BE49-F238E27FC236}">
                <a16:creationId xmlns:a16="http://schemas.microsoft.com/office/drawing/2014/main" id="{23382205-B74B-5FFF-2391-37F1F1E066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69512" y="1919968"/>
            <a:ext cx="4623204" cy="46232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21B68D6-2E57-66C8-FC46-3166A153794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E128372-E5FE-9557-B091-F737719E42E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6510" y="1034416"/>
            <a:ext cx="5782566" cy="746256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pic>
        <p:nvPicPr>
          <p:cNvPr id="2" name="Z_[16-20]_kiku1">
            <a:hlinkClick r:id="" action="ppaction://media"/>
            <a:extLst>
              <a:ext uri="{FF2B5EF4-FFF2-40B4-BE49-F238E27FC236}">
                <a16:creationId xmlns:a16="http://schemas.microsoft.com/office/drawing/2014/main" id="{4042F583-917B-DA43-0492-6F4076C7FB4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286375" y="1158875"/>
            <a:ext cx="285750" cy="28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CE826FFB-32C8-750F-3A12-998EBEAE6A8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4" y="863462"/>
            <a:ext cx="5241859" cy="671441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24589B-C834-3E21-7DB7-7BB957DD50F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5" y="47292"/>
            <a:ext cx="5953125" cy="7245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9918B44-08F9-11DD-CC77-1BE39785526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A40F97D-C9EA-2676-D5EE-31D14FC8E6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0" y="1317096"/>
            <a:ext cx="7267575" cy="5493612"/>
          </a:xfrm>
          <a:prstGeom prst="rect">
            <a:avLst/>
          </a:prstGeom>
        </p:spPr>
      </p:pic>
      <p:pic>
        <p:nvPicPr>
          <p:cNvPr id="3" name="Z_[16-25]_hanasu1">
            <a:hlinkClick r:id="" action="ppaction://media"/>
            <a:extLst>
              <a:ext uri="{FF2B5EF4-FFF2-40B4-BE49-F238E27FC236}">
                <a16:creationId xmlns:a16="http://schemas.microsoft.com/office/drawing/2014/main" id="{27E7CDA1-EB48-F499-EF83-B6090277D99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468561" y="950516"/>
            <a:ext cx="259954" cy="259954"/>
          </a:xfrm>
          <a:prstGeom prst="rect">
            <a:avLst/>
          </a:prstGeom>
        </p:spPr>
      </p:pic>
      <p:pic>
        <p:nvPicPr>
          <p:cNvPr id="4" name="Z_[16-26]_hanasu2-1">
            <a:hlinkClick r:id="" action="ppaction://media"/>
            <a:extLst>
              <a:ext uri="{FF2B5EF4-FFF2-40B4-BE49-F238E27FC236}">
                <a16:creationId xmlns:a16="http://schemas.microsoft.com/office/drawing/2014/main" id="{A07E1577-78CB-3905-8700-5F5663BD02A9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63938" y="950516"/>
            <a:ext cx="259954" cy="259954"/>
          </a:xfrm>
          <a:prstGeom prst="rect">
            <a:avLst/>
          </a:prstGeom>
        </p:spPr>
      </p:pic>
      <p:pic>
        <p:nvPicPr>
          <p:cNvPr id="6" name="Z_[16-27]_hanasu2-2">
            <a:hlinkClick r:id="" action="ppaction://media"/>
            <a:extLst>
              <a:ext uri="{FF2B5EF4-FFF2-40B4-BE49-F238E27FC236}">
                <a16:creationId xmlns:a16="http://schemas.microsoft.com/office/drawing/2014/main" id="{37CEF381-28ED-B83E-CC4A-D1DD7455A045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15234" y="950516"/>
            <a:ext cx="259954" cy="25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933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D02B0669-9807-316D-0211-A554EFC4922D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055" y="819428"/>
            <a:ext cx="5057775" cy="65385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24589B-C834-3E21-7DB7-7BB957DD50F7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5" y="47292"/>
            <a:ext cx="5953125" cy="7245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9918B44-08F9-11DD-CC77-1BE39785526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A40F97D-C9EA-2676-D5EE-31D14FC8E6CF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62250" y="1317096"/>
            <a:ext cx="7267575" cy="5493612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B60CE0D5-32EA-C18F-F40D-BFD012831037}"/>
              </a:ext>
            </a:extLst>
          </p:cNvPr>
          <p:cNvSpPr/>
          <p:nvPr/>
        </p:nvSpPr>
        <p:spPr>
          <a:xfrm>
            <a:off x="3520286" y="1969340"/>
            <a:ext cx="1674069" cy="322269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81451F1A-C483-7854-8DC8-547095B2D8D4}"/>
              </a:ext>
            </a:extLst>
          </p:cNvPr>
          <p:cNvSpPr/>
          <p:nvPr/>
        </p:nvSpPr>
        <p:spPr>
          <a:xfrm>
            <a:off x="4867287" y="2506665"/>
            <a:ext cx="1424674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19C72974-DB3D-A71B-28C6-B946F22DA15D}"/>
              </a:ext>
            </a:extLst>
          </p:cNvPr>
          <p:cNvSpPr/>
          <p:nvPr/>
        </p:nvSpPr>
        <p:spPr>
          <a:xfrm>
            <a:off x="4927158" y="3785791"/>
            <a:ext cx="4197792" cy="322269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F3F6E6D9-AE8A-63F5-0630-B6E9C6E423E4}"/>
              </a:ext>
            </a:extLst>
          </p:cNvPr>
          <p:cNvSpPr/>
          <p:nvPr/>
        </p:nvSpPr>
        <p:spPr>
          <a:xfrm>
            <a:off x="3520286" y="3221811"/>
            <a:ext cx="2575714" cy="30483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9AAED59D-EACC-5B99-CC66-2FD47C390B07}"/>
              </a:ext>
            </a:extLst>
          </p:cNvPr>
          <p:cNvSpPr/>
          <p:nvPr/>
        </p:nvSpPr>
        <p:spPr>
          <a:xfrm>
            <a:off x="5450719" y="6049943"/>
            <a:ext cx="4023366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1F444677-6A91-97B0-1EEC-F8F9757782FD}"/>
              </a:ext>
            </a:extLst>
          </p:cNvPr>
          <p:cNvSpPr/>
          <p:nvPr/>
        </p:nvSpPr>
        <p:spPr>
          <a:xfrm>
            <a:off x="5489922" y="6404570"/>
            <a:ext cx="3022814" cy="292972"/>
          </a:xfrm>
          <a:prstGeom prst="rect">
            <a:avLst/>
          </a:prstGeom>
          <a:solidFill>
            <a:srgbClr val="FFFB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746B6391-BDCD-4DD0-EDAF-41F79A480CFD}"/>
              </a:ext>
            </a:extLst>
          </p:cNvPr>
          <p:cNvSpPr/>
          <p:nvPr/>
        </p:nvSpPr>
        <p:spPr>
          <a:xfrm>
            <a:off x="3543618" y="5071267"/>
            <a:ext cx="4148213" cy="30483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5" name="正方形/長方形 14">
            <a:extLst>
              <a:ext uri="{FF2B5EF4-FFF2-40B4-BE49-F238E27FC236}">
                <a16:creationId xmlns:a16="http://schemas.microsoft.com/office/drawing/2014/main" id="{B365BB00-B947-09CF-E692-AE6F4B62DCE5}"/>
              </a:ext>
            </a:extLst>
          </p:cNvPr>
          <p:cNvSpPr/>
          <p:nvPr/>
        </p:nvSpPr>
        <p:spPr>
          <a:xfrm>
            <a:off x="3594100" y="5420517"/>
            <a:ext cx="5200650" cy="304831"/>
          </a:xfrm>
          <a:prstGeom prst="rect">
            <a:avLst/>
          </a:prstGeom>
          <a:solidFill>
            <a:srgbClr val="FDD6BC"/>
          </a:solidFill>
          <a:ln>
            <a:solidFill>
              <a:srgbClr val="FDD6B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" name="Z_[16-25]_hanasu1">
            <a:hlinkClick r:id="" action="ppaction://media"/>
            <a:extLst>
              <a:ext uri="{FF2B5EF4-FFF2-40B4-BE49-F238E27FC236}">
                <a16:creationId xmlns:a16="http://schemas.microsoft.com/office/drawing/2014/main" id="{66BF069D-439A-00A8-C440-72322C134D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653108" y="962422"/>
            <a:ext cx="242094" cy="242094"/>
          </a:xfrm>
          <a:prstGeom prst="rect">
            <a:avLst/>
          </a:prstGeom>
        </p:spPr>
      </p:pic>
      <p:pic>
        <p:nvPicPr>
          <p:cNvPr id="9" name="Z_[16-26]_hanasu2-1">
            <a:hlinkClick r:id="" action="ppaction://media"/>
            <a:extLst>
              <a:ext uri="{FF2B5EF4-FFF2-40B4-BE49-F238E27FC236}">
                <a16:creationId xmlns:a16="http://schemas.microsoft.com/office/drawing/2014/main" id="{A47D6609-7561-666F-669B-41A18DD97D66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647281" y="962422"/>
            <a:ext cx="242094" cy="242094"/>
          </a:xfrm>
          <a:prstGeom prst="rect">
            <a:avLst/>
          </a:prstGeom>
        </p:spPr>
      </p:pic>
      <p:pic>
        <p:nvPicPr>
          <p:cNvPr id="16" name="Z_[16-27]_hanasu2-2">
            <a:hlinkClick r:id="" action="ppaction://media"/>
            <a:extLst>
              <a:ext uri="{FF2B5EF4-FFF2-40B4-BE49-F238E27FC236}">
                <a16:creationId xmlns:a16="http://schemas.microsoft.com/office/drawing/2014/main" id="{29C904CE-E535-5C09-14C5-17D9A322DD3C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4409281" y="962422"/>
            <a:ext cx="242094" cy="2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217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10" grpId="0" animBg="1"/>
      <p:bldP spid="11" grpId="0" animBg="1"/>
      <p:bldP spid="13" grpId="0" animBg="1"/>
      <p:bldP spid="14" grpId="0" animBg="1"/>
      <p:bldP spid="1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>
            <a:extLst>
              <a:ext uri="{FF2B5EF4-FFF2-40B4-BE49-F238E27FC236}">
                <a16:creationId xmlns:a16="http://schemas.microsoft.com/office/drawing/2014/main" id="{5524589B-C834-3E21-7DB7-7BB957DD50F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5" y="47292"/>
            <a:ext cx="5953125" cy="7245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9918B44-08F9-11DD-CC77-1BE397855269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A40F97D-C9EA-2676-D5EE-31D14FC8E6C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67250" y="779642"/>
            <a:ext cx="7267575" cy="5493612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BCF6291B-166C-1814-2D56-C3DF6E86CF6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844" y="779642"/>
            <a:ext cx="3551850" cy="576718"/>
          </a:xfrm>
          <a:prstGeom prst="rect">
            <a:avLst/>
          </a:prstGeom>
        </p:spPr>
      </p:pic>
      <p:sp>
        <p:nvSpPr>
          <p:cNvPr id="6" name="正方形/長方形 5">
            <a:extLst>
              <a:ext uri="{FF2B5EF4-FFF2-40B4-BE49-F238E27FC236}">
                <a16:creationId xmlns:a16="http://schemas.microsoft.com/office/drawing/2014/main" id="{97DEF338-8E7C-AC10-5387-EE4617199438}"/>
              </a:ext>
            </a:extLst>
          </p:cNvPr>
          <p:cNvSpPr/>
          <p:nvPr/>
        </p:nvSpPr>
        <p:spPr>
          <a:xfrm>
            <a:off x="6697401" y="1992817"/>
            <a:ext cx="870553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7" name="正方形/長方形 6">
            <a:extLst>
              <a:ext uri="{FF2B5EF4-FFF2-40B4-BE49-F238E27FC236}">
                <a16:creationId xmlns:a16="http://schemas.microsoft.com/office/drawing/2014/main" id="{52BB1739-E131-521C-C238-5C48A138C9C1}"/>
              </a:ext>
            </a:extLst>
          </p:cNvPr>
          <p:cNvSpPr/>
          <p:nvPr/>
        </p:nvSpPr>
        <p:spPr>
          <a:xfrm>
            <a:off x="6793358" y="3271701"/>
            <a:ext cx="1542239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8" name="正方形/長方形 7">
            <a:extLst>
              <a:ext uri="{FF2B5EF4-FFF2-40B4-BE49-F238E27FC236}">
                <a16:creationId xmlns:a16="http://schemas.microsoft.com/office/drawing/2014/main" id="{DFFCE881-58DF-5663-E02A-932B7FA8FFA5}"/>
              </a:ext>
            </a:extLst>
          </p:cNvPr>
          <p:cNvSpPr/>
          <p:nvPr/>
        </p:nvSpPr>
        <p:spPr>
          <a:xfrm>
            <a:off x="5501227" y="4563285"/>
            <a:ext cx="1819387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0" name="正方形/長方形 9">
            <a:extLst>
              <a:ext uri="{FF2B5EF4-FFF2-40B4-BE49-F238E27FC236}">
                <a16:creationId xmlns:a16="http://schemas.microsoft.com/office/drawing/2014/main" id="{A4B19512-F362-5C36-E411-A8B4D96D0CF8}"/>
              </a:ext>
            </a:extLst>
          </p:cNvPr>
          <p:cNvSpPr/>
          <p:nvPr/>
        </p:nvSpPr>
        <p:spPr>
          <a:xfrm>
            <a:off x="5547949" y="4914307"/>
            <a:ext cx="1819387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1" name="正方形/長方形 10">
            <a:extLst>
              <a:ext uri="{FF2B5EF4-FFF2-40B4-BE49-F238E27FC236}">
                <a16:creationId xmlns:a16="http://schemas.microsoft.com/office/drawing/2014/main" id="{7255169E-2F02-EE8B-11F6-EE17497EA953}"/>
              </a:ext>
            </a:extLst>
          </p:cNvPr>
          <p:cNvSpPr/>
          <p:nvPr/>
        </p:nvSpPr>
        <p:spPr>
          <a:xfrm>
            <a:off x="8301037" y="4914307"/>
            <a:ext cx="804863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3" name="正方形/長方形 12">
            <a:extLst>
              <a:ext uri="{FF2B5EF4-FFF2-40B4-BE49-F238E27FC236}">
                <a16:creationId xmlns:a16="http://schemas.microsoft.com/office/drawing/2014/main" id="{0AA6776E-152C-4504-371A-1378B7FFFFDF}"/>
              </a:ext>
            </a:extLst>
          </p:cNvPr>
          <p:cNvSpPr/>
          <p:nvPr/>
        </p:nvSpPr>
        <p:spPr>
          <a:xfrm>
            <a:off x="7439731" y="5528071"/>
            <a:ext cx="2778603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sp>
        <p:nvSpPr>
          <p:cNvPr id="14" name="正方形/長方形 13">
            <a:extLst>
              <a:ext uri="{FF2B5EF4-FFF2-40B4-BE49-F238E27FC236}">
                <a16:creationId xmlns:a16="http://schemas.microsoft.com/office/drawing/2014/main" id="{29B55A9C-08FB-ED6C-10A6-CCDE5355ECD0}"/>
              </a:ext>
            </a:extLst>
          </p:cNvPr>
          <p:cNvSpPr/>
          <p:nvPr/>
        </p:nvSpPr>
        <p:spPr>
          <a:xfrm>
            <a:off x="7431065" y="5870060"/>
            <a:ext cx="2182835" cy="258418"/>
          </a:xfrm>
          <a:prstGeom prst="rect">
            <a:avLst/>
          </a:prstGeom>
          <a:solidFill>
            <a:srgbClr val="FF6969"/>
          </a:solidFill>
          <a:ln>
            <a:solidFill>
              <a:srgbClr val="FF696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/>
          </a:p>
        </p:txBody>
      </p:sp>
      <p:pic>
        <p:nvPicPr>
          <p:cNvPr id="3074" name="Picture 2" descr="Z_16_4_16_teeden">
            <a:extLst>
              <a:ext uri="{FF2B5EF4-FFF2-40B4-BE49-F238E27FC236}">
                <a16:creationId xmlns:a16="http://schemas.microsoft.com/office/drawing/2014/main" id="{98B3B0A7-1147-FB46-0979-2C3D1BE821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239" y="2122026"/>
            <a:ext cx="2071824" cy="20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Z_16_4_17_taifuuhinan">
            <a:extLst>
              <a:ext uri="{FF2B5EF4-FFF2-40B4-BE49-F238E27FC236}">
                <a16:creationId xmlns:a16="http://schemas.microsoft.com/office/drawing/2014/main" id="{135A7020-45F3-035C-1599-D9602D16D2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8193" y="2122026"/>
            <a:ext cx="2071824" cy="20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Z_16_4_18_tabemono">
            <a:extLst>
              <a:ext uri="{FF2B5EF4-FFF2-40B4-BE49-F238E27FC236}">
                <a16:creationId xmlns:a16="http://schemas.microsoft.com/office/drawing/2014/main" id="{F4665FDC-0574-6AB2-A3B6-C7AE3238E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54647" y="4353830"/>
            <a:ext cx="2071824" cy="20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Z_16_4_19_dansui">
            <a:extLst>
              <a:ext uri="{FF2B5EF4-FFF2-40B4-BE49-F238E27FC236}">
                <a16:creationId xmlns:a16="http://schemas.microsoft.com/office/drawing/2014/main" id="{5ED94BFB-CFBC-7851-B1E8-7BBA7B8929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10432" y="4353830"/>
            <a:ext cx="2071824" cy="207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49364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6C206724-C50F-A03A-7BCE-6FEC1D8DC2D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842" y="784503"/>
            <a:ext cx="7057983" cy="2119633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524589B-C834-3E21-7DB7-7BB957DD50F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15" y="47292"/>
            <a:ext cx="5953125" cy="724511"/>
          </a:xfrm>
          <a:prstGeom prst="rect">
            <a:avLst/>
          </a:prstGeom>
        </p:spPr>
      </p:pic>
      <p:pic>
        <p:nvPicPr>
          <p:cNvPr id="2" name="図 1">
            <a:extLst>
              <a:ext uri="{FF2B5EF4-FFF2-40B4-BE49-F238E27FC236}">
                <a16:creationId xmlns:a16="http://schemas.microsoft.com/office/drawing/2014/main" id="{99918B44-08F9-11DD-CC77-1BE397855269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87533" y="75226"/>
            <a:ext cx="5121122" cy="46122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A40F97D-C9EA-2676-D5EE-31D14FC8E6C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81564" y="2159788"/>
            <a:ext cx="5594594" cy="4228994"/>
          </a:xfrm>
          <a:prstGeom prst="rect">
            <a:avLst/>
          </a:prstGeom>
        </p:spPr>
      </p:pic>
      <p:sp>
        <p:nvSpPr>
          <p:cNvPr id="6" name="吹き出し: 円形 5">
            <a:extLst>
              <a:ext uri="{FF2B5EF4-FFF2-40B4-BE49-F238E27FC236}">
                <a16:creationId xmlns:a16="http://schemas.microsoft.com/office/drawing/2014/main" id="{7AB24CE7-1FD9-BACF-B3C7-43BFC149286B}"/>
              </a:ext>
            </a:extLst>
          </p:cNvPr>
          <p:cNvSpPr/>
          <p:nvPr/>
        </p:nvSpPr>
        <p:spPr>
          <a:xfrm>
            <a:off x="964222" y="3152189"/>
            <a:ext cx="5131778" cy="2244192"/>
          </a:xfrm>
          <a:prstGeom prst="wedgeEllipseCallout">
            <a:avLst>
              <a:gd name="adj1" fmla="val 18578"/>
              <a:gd name="adj2" fmla="val 30277"/>
            </a:avLst>
          </a:prstGeom>
          <a:solidFill>
            <a:srgbClr val="FDF3ED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ja-JP" altLang="en-US"/>
          </a:p>
        </p:txBody>
      </p:sp>
      <p:pic>
        <p:nvPicPr>
          <p:cNvPr id="5122" name="Picture 2" descr="かわいいフリー素材集 いらすとや: 心配そうに話し合う女性のイラスト">
            <a:extLst>
              <a:ext uri="{FF2B5EF4-FFF2-40B4-BE49-F238E27FC236}">
                <a16:creationId xmlns:a16="http://schemas.microsoft.com/office/drawing/2014/main" id="{02320015-936D-1C8E-A816-13B0BD82F4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2814" y="4947022"/>
            <a:ext cx="2044700" cy="183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災害への備えについて［佐賀西部広域水道企業団］">
            <a:extLst>
              <a:ext uri="{FF2B5EF4-FFF2-40B4-BE49-F238E27FC236}">
                <a16:creationId xmlns:a16="http://schemas.microsoft.com/office/drawing/2014/main" id="{7E9EEF00-0CC7-A0DE-1A1A-0EBBD82060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45815" y="3429000"/>
            <a:ext cx="1664089" cy="14706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ペットと避難している人たちのイラスト | かわいいフリー素材集 いらすとや">
            <a:extLst>
              <a:ext uri="{FF2B5EF4-FFF2-40B4-BE49-F238E27FC236}">
                <a16:creationId xmlns:a16="http://schemas.microsoft.com/office/drawing/2014/main" id="{F3AA887C-C2F2-3664-48B4-E26FCC88A8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89566" y="3633065"/>
            <a:ext cx="2044700" cy="16383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04528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図 3">
            <a:extLst>
              <a:ext uri="{FF2B5EF4-FFF2-40B4-BE49-F238E27FC236}">
                <a16:creationId xmlns:a16="http://schemas.microsoft.com/office/drawing/2014/main" id="{1B9CBF86-4CB1-E6F2-FEFA-B442CBA3E5A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6693" y="2587216"/>
            <a:ext cx="11639860" cy="23657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764812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B790127-452E-75A1-86A8-28B9603730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872581"/>
            <a:ext cx="9252155" cy="13362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023B04-28EE-CEC5-B071-58F98A0C1F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97" y="42460"/>
            <a:ext cx="5479708" cy="717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462761-FFE1-3D82-3286-71C314D54D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9" y="62124"/>
            <a:ext cx="2166091" cy="5655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A28939-3F0E-B259-912D-979CAE99E2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085" y="872581"/>
            <a:ext cx="2235600" cy="18902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5C991948-81D2-BDE9-4363-7E60C73E4A0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2875924"/>
            <a:ext cx="11193208" cy="71706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9F503A44-0E66-6C58-6E9C-05D5BF5B41E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6" y="3706042"/>
            <a:ext cx="12144764" cy="242792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F7E994-97CD-85F7-735E-A02B6142132C}"/>
              </a:ext>
            </a:extLst>
          </p:cNvPr>
          <p:cNvSpPr txBox="1"/>
          <p:nvPr/>
        </p:nvSpPr>
        <p:spPr>
          <a:xfrm>
            <a:off x="1343025" y="5672301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BDA74D-9AB9-C321-7D8B-A6332D6A7F28}"/>
              </a:ext>
            </a:extLst>
          </p:cNvPr>
          <p:cNvSpPr txBox="1"/>
          <p:nvPr/>
        </p:nvSpPr>
        <p:spPr>
          <a:xfrm>
            <a:off x="4457700" y="5672302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D9E7C9-03BB-5ABB-1A50-166656F2118B}"/>
              </a:ext>
            </a:extLst>
          </p:cNvPr>
          <p:cNvSpPr txBox="1"/>
          <p:nvPr/>
        </p:nvSpPr>
        <p:spPr>
          <a:xfrm>
            <a:off x="7172325" y="5626162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2E8BEB-DB02-8E0A-EB41-CCAF3D8F949A}"/>
              </a:ext>
            </a:extLst>
          </p:cNvPr>
          <p:cNvSpPr txBox="1"/>
          <p:nvPr/>
        </p:nvSpPr>
        <p:spPr>
          <a:xfrm>
            <a:off x="10344150" y="5644331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6-12]_kiku1">
            <a:hlinkClick r:id="" action="ppaction://media"/>
            <a:extLst>
              <a:ext uri="{FF2B5EF4-FFF2-40B4-BE49-F238E27FC236}">
                <a16:creationId xmlns:a16="http://schemas.microsoft.com/office/drawing/2014/main" id="{1668D7DD-6658-75FA-5290-86B1565615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0605047" y="3003102"/>
            <a:ext cx="234231" cy="2342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3954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8946DCD-6ECD-4C50-6DAD-D5890DF6A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688961"/>
            <a:ext cx="6444523" cy="6887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71B2F3-ED9A-0FF8-3A8B-C30D71C4CB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19191"/>
            <a:ext cx="3013364" cy="5650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9E1CB0-EA27-C0C7-71AD-25F089D431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66" y="72888"/>
            <a:ext cx="6204661" cy="59257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977E89C5-30F3-4AE5-819C-064C67F75F80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177" y="1482365"/>
            <a:ext cx="3460023" cy="75101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BBFF2FD-8DD0-B7F7-89C5-5A9943E249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96000" y="1409477"/>
            <a:ext cx="5620915" cy="5375635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EB5341B-D2D4-04CA-B228-AD3F12EA099B}"/>
              </a:ext>
            </a:extLst>
          </p:cNvPr>
          <p:cNvSpPr txBox="1"/>
          <p:nvPr/>
        </p:nvSpPr>
        <p:spPr>
          <a:xfrm>
            <a:off x="385636" y="2573804"/>
            <a:ext cx="612065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例）</a:t>
            </a:r>
            <a:endParaRPr kumimoji="1"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　</a:t>
            </a:r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非常持ち出し品</a:t>
            </a:r>
            <a:endParaRPr kumimoji="1"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en-US" altLang="ja-JP" sz="11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　大きな地震など、災害が起こって</a:t>
            </a:r>
            <a:endParaRPr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　避難するときに持って行くもの</a:t>
            </a:r>
            <a:endParaRPr kumimoji="1" lang="en-US" altLang="ja-JP" sz="2400">
              <a:solidFill>
                <a:srgbClr val="FF0000"/>
              </a:solidFill>
              <a:latin typeface="+mj-ea"/>
              <a:ea typeface="+mj-ea"/>
            </a:endParaRPr>
          </a:p>
          <a:p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8" name="図 17">
            <a:extLst>
              <a:ext uri="{FF2B5EF4-FFF2-40B4-BE49-F238E27FC236}">
                <a16:creationId xmlns:a16="http://schemas.microsoft.com/office/drawing/2014/main" id="{C0515C7D-8EA5-47FF-D16B-C49259CDEF1B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5665383"/>
            <a:ext cx="6483723" cy="100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567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4419516C-233C-FDEC-6DE6-875C2F71AB3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6987" y="2359524"/>
            <a:ext cx="5594976" cy="442558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3C36C468-138A-B981-03F9-7473F6CDB90D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868" y="1482365"/>
            <a:ext cx="4154632" cy="74500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8946DCD-6ECD-4C50-6DAD-D5890DF6A44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688961"/>
            <a:ext cx="6444523" cy="6887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71B2F3-ED9A-0FF8-3A8B-C30D71C4CBA1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19191"/>
            <a:ext cx="3013364" cy="5650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9E1CB0-EA27-C0C7-71AD-25F089D4318F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66" y="72888"/>
            <a:ext cx="6204661" cy="59257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BBFF2FD-8DD0-B7F7-89C5-5A9943E2497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848419" y="1682658"/>
            <a:ext cx="6128432" cy="2540359"/>
          </a:xfrm>
          <a:prstGeom prst="rect">
            <a:avLst/>
          </a:prstGeom>
        </p:spPr>
      </p:pic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EEB5341B-D2D4-04CA-B228-AD3F12EA099B}"/>
              </a:ext>
            </a:extLst>
          </p:cNvPr>
          <p:cNvSpPr txBox="1"/>
          <p:nvPr/>
        </p:nvSpPr>
        <p:spPr>
          <a:xfrm>
            <a:off x="1046036" y="3292141"/>
            <a:ext cx="341166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すぐに持ち出せるところ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486F7C-516E-E6AB-E42A-C56B027A55E9}"/>
              </a:ext>
            </a:extLst>
          </p:cNvPr>
          <p:cNvSpPr txBox="1"/>
          <p:nvPr/>
        </p:nvSpPr>
        <p:spPr>
          <a:xfrm>
            <a:off x="1046036" y="4530795"/>
            <a:ext cx="55949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賞味期限や使用期限が切れていないか</a:t>
            </a:r>
            <a:endParaRPr lang="en-US" altLang="ja-JP" sz="2000">
              <a:solidFill>
                <a:srgbClr val="FF0000"/>
              </a:solidFill>
              <a:latin typeface="+mj-ea"/>
              <a:ea typeface="+mj-ea"/>
            </a:endParaRPr>
          </a:p>
          <a:p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電池が切れていないか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7" name="テキスト ボックス 16">
            <a:extLst>
              <a:ext uri="{FF2B5EF4-FFF2-40B4-BE49-F238E27FC236}">
                <a16:creationId xmlns:a16="http://schemas.microsoft.com/office/drawing/2014/main" id="{70013F47-A94A-BDF2-5ECE-AA727F5C3CA0}"/>
              </a:ext>
            </a:extLst>
          </p:cNvPr>
          <p:cNvSpPr txBox="1"/>
          <p:nvPr/>
        </p:nvSpPr>
        <p:spPr>
          <a:xfrm>
            <a:off x="1046036" y="6077225"/>
            <a:ext cx="55949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000">
                <a:solidFill>
                  <a:srgbClr val="FF0000"/>
                </a:solidFill>
                <a:latin typeface="+mj-ea"/>
                <a:ea typeface="+mj-ea"/>
              </a:rPr>
              <a:t>3</a:t>
            </a:r>
            <a:r>
              <a:rPr lang="ja-JP" altLang="en-US" sz="2000">
                <a:solidFill>
                  <a:srgbClr val="FF0000"/>
                </a:solidFill>
                <a:latin typeface="+mj-ea"/>
                <a:ea typeface="+mj-ea"/>
              </a:rPr>
              <a:t>日間ぐらい生活できる量</a:t>
            </a:r>
            <a:endParaRPr kumimoji="1" lang="ja-JP" altLang="en-US" sz="20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9" name="図 18">
            <a:extLst>
              <a:ext uri="{FF2B5EF4-FFF2-40B4-BE49-F238E27FC236}">
                <a16:creationId xmlns:a16="http://schemas.microsoft.com/office/drawing/2014/main" id="{7CB6D84F-CF2D-6206-71A0-40B02920402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49426" y="5448667"/>
            <a:ext cx="6727425" cy="1045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3594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1" grpId="0"/>
      <p:bldP spid="1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図 8">
            <a:extLst>
              <a:ext uri="{FF2B5EF4-FFF2-40B4-BE49-F238E27FC236}">
                <a16:creationId xmlns:a16="http://schemas.microsoft.com/office/drawing/2014/main" id="{78946DCD-6ECD-4C50-6DAD-D5890DF6A44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688961"/>
            <a:ext cx="6444523" cy="6887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71B2F3-ED9A-0FF8-3A8B-C30D71C4CBA1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19191"/>
            <a:ext cx="3013364" cy="5650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9E1CB0-EA27-C0C7-71AD-25F089D4318F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66" y="72888"/>
            <a:ext cx="6204661" cy="59257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BBFF2FD-8DD0-B7F7-89C5-5A9943E2497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55367" y="3429000"/>
            <a:ext cx="5971963" cy="3238715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5E8ED51A-E3CC-AEF4-C7DC-3BE2129C893C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1430323"/>
            <a:ext cx="6872432" cy="120396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64180233-83A9-93AC-D138-8A99967446C8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0807" y="4210418"/>
            <a:ext cx="5465828" cy="1392584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9382BC8-EA22-994B-7ABF-C14C9E543AF8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72" y="5603002"/>
            <a:ext cx="8546181" cy="1191821"/>
          </a:xfrm>
          <a:prstGeom prst="rect">
            <a:avLst/>
          </a:prstGeom>
        </p:spPr>
      </p:pic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8E486F7C-516E-E6AB-E42A-C56B027A55E9}"/>
              </a:ext>
            </a:extLst>
          </p:cNvPr>
          <p:cNvSpPr txBox="1"/>
          <p:nvPr/>
        </p:nvSpPr>
        <p:spPr>
          <a:xfrm>
            <a:off x="2391154" y="6026559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d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F4B19878-AE86-67B7-C163-1F29AFAB7315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9172" y="2729116"/>
            <a:ext cx="6257119" cy="1463059"/>
          </a:xfrm>
          <a:prstGeom prst="rect">
            <a:avLst/>
          </a:prstGeom>
        </p:spPr>
      </p:pic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C513D0AA-1C50-556B-6D02-CBBE88F28739}"/>
              </a:ext>
            </a:extLst>
          </p:cNvPr>
          <p:cNvSpPr txBox="1"/>
          <p:nvPr/>
        </p:nvSpPr>
        <p:spPr>
          <a:xfrm>
            <a:off x="2334468" y="6370935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ウ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0" name="テキスト ボックス 19">
            <a:extLst>
              <a:ext uri="{FF2B5EF4-FFF2-40B4-BE49-F238E27FC236}">
                <a16:creationId xmlns:a16="http://schemas.microsoft.com/office/drawing/2014/main" id="{E1EC4CC6-60B4-4C96-4EC3-FC106FD6E816}"/>
              </a:ext>
            </a:extLst>
          </p:cNvPr>
          <p:cNvSpPr txBox="1"/>
          <p:nvPr/>
        </p:nvSpPr>
        <p:spPr>
          <a:xfrm>
            <a:off x="4161721" y="6026559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ｂ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1" name="テキスト ボックス 20">
            <a:extLst>
              <a:ext uri="{FF2B5EF4-FFF2-40B4-BE49-F238E27FC236}">
                <a16:creationId xmlns:a16="http://schemas.microsoft.com/office/drawing/2014/main" id="{CE333783-12E1-49BB-19D0-69F666CC9121}"/>
              </a:ext>
            </a:extLst>
          </p:cNvPr>
          <p:cNvSpPr txBox="1"/>
          <p:nvPr/>
        </p:nvSpPr>
        <p:spPr>
          <a:xfrm>
            <a:off x="4105035" y="6370935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ア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2" name="テキスト ボックス 21">
            <a:extLst>
              <a:ext uri="{FF2B5EF4-FFF2-40B4-BE49-F238E27FC236}">
                <a16:creationId xmlns:a16="http://schemas.microsoft.com/office/drawing/2014/main" id="{D7ED79F8-F359-3309-3729-EBE55935E2F5}"/>
              </a:ext>
            </a:extLst>
          </p:cNvPr>
          <p:cNvSpPr txBox="1"/>
          <p:nvPr/>
        </p:nvSpPr>
        <p:spPr>
          <a:xfrm>
            <a:off x="5932288" y="5988782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400">
                <a:solidFill>
                  <a:srgbClr val="FF0000"/>
                </a:solidFill>
                <a:latin typeface="+mj-ea"/>
                <a:ea typeface="+mj-ea"/>
              </a:rPr>
              <a:t>a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3" name="テキスト ボックス 22">
            <a:extLst>
              <a:ext uri="{FF2B5EF4-FFF2-40B4-BE49-F238E27FC236}">
                <a16:creationId xmlns:a16="http://schemas.microsoft.com/office/drawing/2014/main" id="{B2547E89-DFA8-BB37-763D-083247FE18E5}"/>
              </a:ext>
            </a:extLst>
          </p:cNvPr>
          <p:cNvSpPr txBox="1"/>
          <p:nvPr/>
        </p:nvSpPr>
        <p:spPr>
          <a:xfrm>
            <a:off x="5875602" y="6333158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エ</a:t>
            </a:r>
          </a:p>
        </p:txBody>
      </p:sp>
      <p:sp>
        <p:nvSpPr>
          <p:cNvPr id="24" name="テキスト ボックス 23">
            <a:extLst>
              <a:ext uri="{FF2B5EF4-FFF2-40B4-BE49-F238E27FC236}">
                <a16:creationId xmlns:a16="http://schemas.microsoft.com/office/drawing/2014/main" id="{69F84065-F6EE-D6BF-9ED2-E640B21FE088}"/>
              </a:ext>
            </a:extLst>
          </p:cNvPr>
          <p:cNvSpPr txBox="1"/>
          <p:nvPr/>
        </p:nvSpPr>
        <p:spPr>
          <a:xfrm>
            <a:off x="7646169" y="5988782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ｃ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25" name="テキスト ボックス 24">
            <a:extLst>
              <a:ext uri="{FF2B5EF4-FFF2-40B4-BE49-F238E27FC236}">
                <a16:creationId xmlns:a16="http://schemas.microsoft.com/office/drawing/2014/main" id="{8C74C909-6B29-4353-9452-EEA372CA6EE8}"/>
              </a:ext>
            </a:extLst>
          </p:cNvPr>
          <p:cNvSpPr txBox="1"/>
          <p:nvPr/>
        </p:nvSpPr>
        <p:spPr>
          <a:xfrm>
            <a:off x="7589483" y="6333158"/>
            <a:ext cx="4943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イ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7" name="図 26">
            <a:extLst>
              <a:ext uri="{FF2B5EF4-FFF2-40B4-BE49-F238E27FC236}">
                <a16:creationId xmlns:a16="http://schemas.microsoft.com/office/drawing/2014/main" id="{E94DA2CB-B98E-67B0-9469-BE6C09AA5239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40163" y="2193329"/>
            <a:ext cx="5676591" cy="881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95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BCD91479-6D45-9B94-A558-71097EA06C7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1426410"/>
            <a:ext cx="7197394" cy="1064006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8946DCD-6ECD-4C50-6DAD-D5890DF6A446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688961"/>
            <a:ext cx="6444523" cy="688728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A71B2F3-ED9A-0FF8-3A8B-C30D71C4CBA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768" y="19191"/>
            <a:ext cx="3013364" cy="565094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3A9E1CB0-EA27-C0C7-71AD-25F089D4318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28166" y="72888"/>
            <a:ext cx="6204661" cy="59257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7BBFF2FD-8DD0-B7F7-89C5-5A9943E249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39944" y="2829463"/>
            <a:ext cx="9616855" cy="2242343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2CF91879-3C71-55F9-F59D-B42B1173D151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60465" y="5236906"/>
            <a:ext cx="7982062" cy="124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965192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B14320-AA6D-8EAC-033A-0638CF2E41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4400" y="0"/>
            <a:ext cx="10515600" cy="1325563"/>
          </a:xfrm>
        </p:spPr>
        <p:txBody>
          <a:bodyPr/>
          <a:lstStyle/>
          <a:p>
            <a:pPr algn="ctr"/>
            <a:r>
              <a:rPr kumimoji="1" lang="en-US" altLang="ja-JP"/>
              <a:t>Can-do </a:t>
            </a:r>
            <a:r>
              <a:rPr kumimoji="1" lang="ja-JP" altLang="en-US"/>
              <a:t>チェック</a:t>
            </a:r>
          </a:p>
        </p:txBody>
      </p:sp>
      <p:sp>
        <p:nvSpPr>
          <p:cNvPr id="8" name="コンテンツ プレースホルダー 7">
            <a:extLst>
              <a:ext uri="{FF2B5EF4-FFF2-40B4-BE49-F238E27FC236}">
                <a16:creationId xmlns:a16="http://schemas.microsoft.com/office/drawing/2014/main" id="{51D00538-3088-6307-0D61-C351F0AC78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B7B0A279-900A-1AA2-275E-2475A47DA495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250" y="925491"/>
            <a:ext cx="8807450" cy="5928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70034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212F4D4-CEB8-FEC1-0BAE-B78A35610CE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D855F4CF-EF79-24B5-9806-709B5163E016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8188" y="615272"/>
            <a:ext cx="4642483" cy="895020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C3DC45E4-E1E5-98FC-C6A6-09BB349150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AD01EBED-4008-32FA-DE91-18462A99D310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30869" y="1510292"/>
            <a:ext cx="9035983" cy="5157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29959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図 6">
            <a:extLst>
              <a:ext uri="{FF2B5EF4-FFF2-40B4-BE49-F238E27FC236}">
                <a16:creationId xmlns:a16="http://schemas.microsoft.com/office/drawing/2014/main" id="{6F481151-54D6-D546-196C-8C522B6744E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15" y="633129"/>
            <a:ext cx="5995341" cy="940489"/>
          </a:xfrm>
          <a:prstGeom prst="rect">
            <a:avLst/>
          </a:prstGeom>
        </p:spPr>
      </p:pic>
      <p:sp>
        <p:nvSpPr>
          <p:cNvPr id="4" name="コンテンツ プレースホルダー 3">
            <a:extLst>
              <a:ext uri="{FF2B5EF4-FFF2-40B4-BE49-F238E27FC236}">
                <a16:creationId xmlns:a16="http://schemas.microsoft.com/office/drawing/2014/main" id="{A3909095-8081-03C4-00E5-EC66ABD16D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ja-JP" altLang="en-US"/>
          </a:p>
        </p:txBody>
      </p:sp>
      <p:pic>
        <p:nvPicPr>
          <p:cNvPr id="11" name="図 10">
            <a:extLst>
              <a:ext uri="{FF2B5EF4-FFF2-40B4-BE49-F238E27FC236}">
                <a16:creationId xmlns:a16="http://schemas.microsoft.com/office/drawing/2014/main" id="{7CE289B3-0CF8-0F32-3CB0-49DCE8975470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C1422F9B-D428-F218-22E8-E382B79D0254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1585353"/>
            <a:ext cx="11785854" cy="3837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1566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図 2">
            <a:extLst>
              <a:ext uri="{FF2B5EF4-FFF2-40B4-BE49-F238E27FC236}">
                <a16:creationId xmlns:a16="http://schemas.microsoft.com/office/drawing/2014/main" id="{6DF3084D-AFD4-30B5-380F-94C692D3121B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870" y="924477"/>
            <a:ext cx="11371298" cy="3702565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E0FF8414-3263-A575-79EF-F1C22B4AF3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5B352F5F-7C9E-594E-DF89-D01C0B88E1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79818" y="4421914"/>
            <a:ext cx="1738312" cy="2186221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7D544032-67CA-A8AC-2692-62734593ED16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1508" y="5454490"/>
            <a:ext cx="9528428" cy="1124575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C2834A1-726C-506A-A7A2-72BC313B519C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802" y="62042"/>
            <a:ext cx="2508176" cy="559352"/>
          </a:xfrm>
          <a:prstGeom prst="rect">
            <a:avLst/>
          </a:prstGeom>
        </p:spPr>
      </p:pic>
      <p:pic>
        <p:nvPicPr>
          <p:cNvPr id="7" name="コンテンツ プレースホルダー 19">
            <a:extLst>
              <a:ext uri="{FF2B5EF4-FFF2-40B4-BE49-F238E27FC236}">
                <a16:creationId xmlns:a16="http://schemas.microsoft.com/office/drawing/2014/main" id="{7B54886E-60ED-DAB3-679E-562C41BB52A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52790" y="2159000"/>
            <a:ext cx="2113155" cy="1611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2684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図 13">
            <a:extLst>
              <a:ext uri="{FF2B5EF4-FFF2-40B4-BE49-F238E27FC236}">
                <a16:creationId xmlns:a16="http://schemas.microsoft.com/office/drawing/2014/main" id="{CFC21F33-088F-33B8-40AE-60A53BA73457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36" y="3724683"/>
            <a:ext cx="12034685" cy="2522341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4BC51090-F6C9-A262-3971-48DF61B7EBB5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5740" y="2881937"/>
            <a:ext cx="11877675" cy="754889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B790127-452E-75A1-86A8-28B96037300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872581"/>
            <a:ext cx="9252155" cy="13362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023B04-28EE-CEC5-B071-58F98A0C1F0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97" y="42460"/>
            <a:ext cx="5479708" cy="717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462761-FFE1-3D82-3286-71C314D54D81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9" y="62124"/>
            <a:ext cx="2166091" cy="5655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A28939-3F0E-B259-912D-979CAE99E2CC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085" y="872581"/>
            <a:ext cx="2235600" cy="1890284"/>
          </a:xfrm>
          <a:prstGeom prst="rect">
            <a:avLst/>
          </a:prstGeom>
        </p:spPr>
      </p:pic>
      <p:sp>
        <p:nvSpPr>
          <p:cNvPr id="8" name="テキスト ボックス 7">
            <a:extLst>
              <a:ext uri="{FF2B5EF4-FFF2-40B4-BE49-F238E27FC236}">
                <a16:creationId xmlns:a16="http://schemas.microsoft.com/office/drawing/2014/main" id="{E4F7E994-97CD-85F7-735E-A02B6142132C}"/>
              </a:ext>
            </a:extLst>
          </p:cNvPr>
          <p:cNvSpPr txBox="1"/>
          <p:nvPr/>
        </p:nvSpPr>
        <p:spPr>
          <a:xfrm>
            <a:off x="1369027" y="5924272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9FBDA74D-9AB9-C321-7D8B-A6332D6A7F28}"/>
              </a:ext>
            </a:extLst>
          </p:cNvPr>
          <p:cNvSpPr txBox="1"/>
          <p:nvPr/>
        </p:nvSpPr>
        <p:spPr>
          <a:xfrm>
            <a:off x="4591051" y="5924275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9DD9E7C9-03BB-5ABB-1A50-166656F2118B}"/>
              </a:ext>
            </a:extLst>
          </p:cNvPr>
          <p:cNvSpPr txBox="1"/>
          <p:nvPr/>
        </p:nvSpPr>
        <p:spPr>
          <a:xfrm>
            <a:off x="7334252" y="5924274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>
                <a:solidFill>
                  <a:srgbClr val="FF0000"/>
                </a:solidFill>
                <a:latin typeface="+mj-ea"/>
                <a:ea typeface="+mj-ea"/>
              </a:rPr>
              <a:t>○</a:t>
            </a:r>
          </a:p>
        </p:txBody>
      </p:sp>
      <p:sp>
        <p:nvSpPr>
          <p:cNvPr id="13" name="テキスト ボックス 12">
            <a:extLst>
              <a:ext uri="{FF2B5EF4-FFF2-40B4-BE49-F238E27FC236}">
                <a16:creationId xmlns:a16="http://schemas.microsoft.com/office/drawing/2014/main" id="{9E2E8BEB-DB02-8E0A-EB41-CCAF3D8F949A}"/>
              </a:ext>
            </a:extLst>
          </p:cNvPr>
          <p:cNvSpPr txBox="1"/>
          <p:nvPr/>
        </p:nvSpPr>
        <p:spPr>
          <a:xfrm>
            <a:off x="10577512" y="5924273"/>
            <a:ext cx="4667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400">
                <a:solidFill>
                  <a:srgbClr val="FF0000"/>
                </a:solidFill>
                <a:latin typeface="+mj-ea"/>
                <a:ea typeface="+mj-ea"/>
              </a:rPr>
              <a:t>×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" name="Z_[16-13]_kiku2">
            <a:hlinkClick r:id="" action="ppaction://media"/>
            <a:extLst>
              <a:ext uri="{FF2B5EF4-FFF2-40B4-BE49-F238E27FC236}">
                <a16:creationId xmlns:a16="http://schemas.microsoft.com/office/drawing/2014/main" id="{885D9FBD-D515-C21D-6D0A-099E319446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246478" y="3020437"/>
            <a:ext cx="231467" cy="2314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76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8" grpId="0"/>
      <p:bldP spid="10" grpId="0"/>
      <p:bldP spid="11" grpId="0"/>
      <p:bldP spid="1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図 11">
            <a:extLst>
              <a:ext uri="{FF2B5EF4-FFF2-40B4-BE49-F238E27FC236}">
                <a16:creationId xmlns:a16="http://schemas.microsoft.com/office/drawing/2014/main" id="{2B790127-452E-75A1-86A8-28B96037300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315" y="872581"/>
            <a:ext cx="9252155" cy="133623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0023B04-28EE-CEC5-B071-58F98A0C1F0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97" y="42460"/>
            <a:ext cx="5479708" cy="71706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BA462761-FFE1-3D82-3286-71C314D54D81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299" y="62124"/>
            <a:ext cx="2166091" cy="565599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3A28939-3F0E-B259-912D-979CAE99E2CC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99085" y="872581"/>
            <a:ext cx="2235600" cy="1890284"/>
          </a:xfrm>
          <a:prstGeom prst="rect">
            <a:avLst/>
          </a:prstGeom>
        </p:spPr>
      </p:pic>
      <p:pic>
        <p:nvPicPr>
          <p:cNvPr id="3" name="図 2">
            <a:extLst>
              <a:ext uri="{FF2B5EF4-FFF2-40B4-BE49-F238E27FC236}">
                <a16:creationId xmlns:a16="http://schemas.microsoft.com/office/drawing/2014/main" id="{94B92581-ED9F-0F53-8189-700BC3A9F309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09551" y="2837606"/>
            <a:ext cx="4371975" cy="766875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FB637EB-172C-3172-3A38-B7CF1BB8509D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5995" y="3604481"/>
            <a:ext cx="8753475" cy="1845699"/>
          </a:xfrm>
          <a:prstGeom prst="rect">
            <a:avLst/>
          </a:prstGeom>
        </p:spPr>
      </p:pic>
      <p:pic>
        <p:nvPicPr>
          <p:cNvPr id="2" name="Z_[16-14]_kiku1+2">
            <a:hlinkClick r:id="" action="ppaction://media"/>
            <a:extLst>
              <a:ext uri="{FF2B5EF4-FFF2-40B4-BE49-F238E27FC236}">
                <a16:creationId xmlns:a16="http://schemas.microsoft.com/office/drawing/2014/main" id="{B782568E-3E43-3FB0-731C-85233A15F94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77485" y="3028128"/>
            <a:ext cx="250686" cy="240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7699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ECA">
            <a:alpha val="22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図 7">
            <a:extLst>
              <a:ext uri="{FF2B5EF4-FFF2-40B4-BE49-F238E27FC236}">
                <a16:creationId xmlns:a16="http://schemas.microsoft.com/office/drawing/2014/main" id="{2E52393E-F5F6-1CB8-8AD9-C66FAC742DF8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100" y="2042289"/>
            <a:ext cx="8020050" cy="3440633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5A708FBD-1337-6508-77E0-4D08ED0CE88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35497" y="42460"/>
            <a:ext cx="5479708" cy="71706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DDA34C87-BDB1-E8E5-611B-22BF545E0378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42707"/>
            <a:ext cx="2028825" cy="1015113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2154071A-C147-62FD-2732-941602743B5F}"/>
              </a:ext>
            </a:extLst>
          </p:cNvPr>
          <p:cNvSpPr txBox="1"/>
          <p:nvPr/>
        </p:nvSpPr>
        <p:spPr>
          <a:xfrm>
            <a:off x="2138589" y="2707757"/>
            <a:ext cx="29429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なくなります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9" name="テキスト ボックス 18">
            <a:extLst>
              <a:ext uri="{FF2B5EF4-FFF2-40B4-BE49-F238E27FC236}">
                <a16:creationId xmlns:a16="http://schemas.microsoft.com/office/drawing/2014/main" id="{DD3AB423-2011-89DA-91BD-A76DCC8A8859}"/>
              </a:ext>
            </a:extLst>
          </p:cNvPr>
          <p:cNvSpPr txBox="1"/>
          <p:nvPr/>
        </p:nvSpPr>
        <p:spPr>
          <a:xfrm>
            <a:off x="1948393" y="3300940"/>
            <a:ext cx="1661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なくなる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20" name="図 19">
            <a:extLst>
              <a:ext uri="{FF2B5EF4-FFF2-40B4-BE49-F238E27FC236}">
                <a16:creationId xmlns:a16="http://schemas.microsoft.com/office/drawing/2014/main" id="{EC160A75-A259-AE1B-A729-2D441AEE9C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7865" y="3406966"/>
            <a:ext cx="176270" cy="44067"/>
          </a:xfrm>
          <a:prstGeom prst="rect">
            <a:avLst/>
          </a:prstGeom>
        </p:spPr>
      </p:pic>
      <p:pic>
        <p:nvPicPr>
          <p:cNvPr id="5" name="図 4">
            <a:extLst>
              <a:ext uri="{FF2B5EF4-FFF2-40B4-BE49-F238E27FC236}">
                <a16:creationId xmlns:a16="http://schemas.microsoft.com/office/drawing/2014/main" id="{C6AE832F-F0F1-60CE-4526-D29E306C9FC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4186" y="967179"/>
            <a:ext cx="6365438" cy="863041"/>
          </a:xfrm>
          <a:prstGeom prst="rect">
            <a:avLst/>
          </a:prstGeom>
        </p:spPr>
      </p:pic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21ED8663-82BD-50E0-AE36-0F8AC83E2F80}"/>
              </a:ext>
            </a:extLst>
          </p:cNvPr>
          <p:cNvSpPr txBox="1"/>
          <p:nvPr/>
        </p:nvSpPr>
        <p:spPr>
          <a:xfrm>
            <a:off x="5588765" y="3294398"/>
            <a:ext cx="16616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なくなる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E448E7F6-172B-0568-5B64-42F56F625771}"/>
              </a:ext>
            </a:extLst>
          </p:cNvPr>
          <p:cNvSpPr txBox="1"/>
          <p:nvPr/>
        </p:nvSpPr>
        <p:spPr>
          <a:xfrm>
            <a:off x="4015214" y="4421531"/>
            <a:ext cx="86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たら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089AB94-BEDD-C255-D8C5-9C1C4A0B6D94}"/>
              </a:ext>
            </a:extLst>
          </p:cNvPr>
          <p:cNvSpPr txBox="1"/>
          <p:nvPr/>
        </p:nvSpPr>
        <p:spPr>
          <a:xfrm>
            <a:off x="2348443" y="5002206"/>
            <a:ext cx="861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400">
                <a:solidFill>
                  <a:srgbClr val="FF0000"/>
                </a:solidFill>
                <a:latin typeface="+mj-ea"/>
                <a:ea typeface="+mj-ea"/>
              </a:rPr>
              <a:t>ても</a:t>
            </a:r>
            <a:endParaRPr kumimoji="1" lang="ja-JP" altLang="en-US" sz="2400">
              <a:solidFill>
                <a:srgbClr val="FF0000"/>
              </a:solidFill>
              <a:latin typeface="+mj-ea"/>
              <a:ea typeface="+mj-ea"/>
            </a:endParaRPr>
          </a:p>
        </p:txBody>
      </p:sp>
      <p:pic>
        <p:nvPicPr>
          <p:cNvPr id="15" name="図 14">
            <a:extLst>
              <a:ext uri="{FF2B5EF4-FFF2-40B4-BE49-F238E27FC236}">
                <a16:creationId xmlns:a16="http://schemas.microsoft.com/office/drawing/2014/main" id="{34CBDCA9-596F-D4EF-20F3-1BC21480BC19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02" y="3762605"/>
            <a:ext cx="5139162" cy="724311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8FE66E00-F0FE-2931-5784-67A4E47987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96102" y="5636597"/>
            <a:ext cx="5139162" cy="688655"/>
          </a:xfrm>
          <a:prstGeom prst="rect">
            <a:avLst/>
          </a:prstGeom>
        </p:spPr>
      </p:pic>
      <p:pic>
        <p:nvPicPr>
          <p:cNvPr id="2" name="Z_[16-15]_katachi">
            <a:hlinkClick r:id="" action="ppaction://media"/>
            <a:extLst>
              <a:ext uri="{FF2B5EF4-FFF2-40B4-BE49-F238E27FC236}">
                <a16:creationId xmlns:a16="http://schemas.microsoft.com/office/drawing/2014/main" id="{2DCC852A-3797-C2C6-CBEF-83056C19F6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542423" y="1154778"/>
            <a:ext cx="327685" cy="3312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3488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/>
      <p:bldP spid="19" grpId="0"/>
      <p:bldP spid="10" grpId="0"/>
      <p:bldP spid="11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C030594F-891F-60E1-98A0-A0606B9C762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335077"/>
            <a:ext cx="11274047" cy="490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9607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9331D84D-419B-8AFB-FE73-FCD147BDCB5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874994"/>
            <a:ext cx="10560629" cy="2454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5293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8E6E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9EECF4-9070-2578-F29E-03CD03A9F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kumimoji="1" lang="ja-JP" altLang="en-US"/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2791007F-F989-3B02-1573-76DAF1F6B235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928" y="159147"/>
            <a:ext cx="1476375" cy="7158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DAEFF666-E089-7EC2-8CF9-60BB16860CD7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clrChange>
              <a:clrFrom>
                <a:srgbClr val="E8E6ED"/>
              </a:clrFrom>
              <a:clrTo>
                <a:srgbClr val="E8E6E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" y="159147"/>
            <a:ext cx="11913439" cy="3856262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F1A05AF-D525-5BE8-79FF-A0414441C4FF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3941" y="4668304"/>
            <a:ext cx="10389859" cy="1255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8488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ユーザー定義 1">
      <a:majorFont>
        <a:latin typeface="UD デジタル 教科書体 NK-B"/>
        <a:ea typeface="UD デジタル 教科書体 NK-R"/>
        <a:cs typeface="Saysettha"/>
      </a:majorFont>
      <a:minorFont>
        <a:latin typeface="游ゴシック"/>
        <a:ea typeface="游ゴシック"/>
        <a:cs typeface="Saysetth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テーマ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游ゴシック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游ゴシック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223</Words>
  <Application>Microsoft Office PowerPoint</Application>
  <PresentationFormat>Widescreen</PresentationFormat>
  <Paragraphs>89</Paragraphs>
  <Slides>37</Slides>
  <Notes>26</Notes>
  <HiddenSlides>0</HiddenSlides>
  <MMClips>31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37</vt:i4>
      </vt:variant>
    </vt:vector>
  </HeadingPairs>
  <TitlesOfParts>
    <vt:vector size="41" baseType="lpstr">
      <vt:lpstr>UD デジタル 教科書体 NK-B</vt:lpstr>
      <vt:lpstr>游ゴシック</vt:lpstr>
      <vt:lpstr>Arial</vt:lpstr>
      <vt:lpstr>Office テーマ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Can-do チェック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いろどり　ເລີ່ມຕົ້ນ</dc:title>
  <dc:creator>相馬森　佳奈</dc:creator>
  <cp:lastModifiedBy>Ningkham Thongthimahaxay</cp:lastModifiedBy>
  <cp:revision>6</cp:revision>
  <dcterms:created xsi:type="dcterms:W3CDTF">2025-03-04T06:27:47Z</dcterms:created>
  <dcterms:modified xsi:type="dcterms:W3CDTF">2026-02-27T08:29:26Z</dcterms:modified>
</cp:coreProperties>
</file>