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7" r:id="rId2"/>
    <p:sldId id="471" r:id="rId3"/>
    <p:sldId id="496" r:id="rId4"/>
    <p:sldId id="1181" r:id="rId5"/>
    <p:sldId id="1182" r:id="rId6"/>
    <p:sldId id="1183" r:id="rId7"/>
    <p:sldId id="1184" r:id="rId8"/>
    <p:sldId id="1186" r:id="rId9"/>
    <p:sldId id="1189" r:id="rId10"/>
    <p:sldId id="1190" r:id="rId11"/>
    <p:sldId id="1194" r:id="rId12"/>
    <p:sldId id="1195" r:id="rId13"/>
    <p:sldId id="797" r:id="rId14"/>
    <p:sldId id="1086" r:id="rId15"/>
    <p:sldId id="1196" r:id="rId16"/>
    <p:sldId id="1197" r:id="rId17"/>
    <p:sldId id="1142" r:id="rId18"/>
    <p:sldId id="1198" r:id="rId19"/>
    <p:sldId id="1199" r:id="rId20"/>
    <p:sldId id="701" r:id="rId21"/>
    <p:sldId id="917" r:id="rId22"/>
    <p:sldId id="1200" r:id="rId23"/>
    <p:sldId id="365" r:id="rId24"/>
    <p:sldId id="400" r:id="rId25"/>
    <p:sldId id="438" r:id="rId26"/>
    <p:sldId id="402" r:id="rId2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CA"/>
    <a:srgbClr val="E8E6ED"/>
    <a:srgbClr val="FF6969"/>
    <a:srgbClr val="FFFFF3"/>
    <a:srgbClr val="FFFBCD"/>
    <a:srgbClr val="FFFFFF"/>
    <a:srgbClr val="F1F1F2"/>
    <a:srgbClr val="FFFBCC"/>
    <a:srgbClr val="FDE0B0"/>
    <a:srgbClr val="FF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412492-38DE-65C8-2A50-5091C56344AD}" v="219" dt="2026-01-06T06:20:16.1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5849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8289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6725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3005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11917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7516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43044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4856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08941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2856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636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1990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1799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7965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9052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3582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6868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4919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9706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7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30.png"/><Relationship Id="rId5" Type="http://schemas.microsoft.com/office/2007/relationships/media" Target="../media/media8.mp3"/><Relationship Id="rId10" Type="http://schemas.openxmlformats.org/officeDocument/2006/relationships/image" Target="../media/image29.png"/><Relationship Id="rId4" Type="http://schemas.openxmlformats.org/officeDocument/2006/relationships/audio" Target="../media/media7.mp3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7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30.png"/><Relationship Id="rId5" Type="http://schemas.microsoft.com/office/2007/relationships/media" Target="../media/media8.mp3"/><Relationship Id="rId10" Type="http://schemas.openxmlformats.org/officeDocument/2006/relationships/image" Target="../media/image5.png"/><Relationship Id="rId4" Type="http://schemas.openxmlformats.org/officeDocument/2006/relationships/audio" Target="../media/media7.mp3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0.png"/><Relationship Id="rId11" Type="http://schemas.openxmlformats.org/officeDocument/2006/relationships/image" Target="../media/image11.png"/><Relationship Id="rId5" Type="http://schemas.openxmlformats.org/officeDocument/2006/relationships/image" Target="../media/image39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12" Type="http://schemas.openxmlformats.org/officeDocument/2006/relationships/image" Target="../media/image1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0.png"/><Relationship Id="rId11" Type="http://schemas.openxmlformats.org/officeDocument/2006/relationships/image" Target="../media/image49.png"/><Relationship Id="rId5" Type="http://schemas.openxmlformats.org/officeDocument/2006/relationships/image" Target="../media/image39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11.mp3"/><Relationship Id="rId7" Type="http://schemas.openxmlformats.org/officeDocument/2006/relationships/image" Target="../media/image50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2.png"/><Relationship Id="rId4" Type="http://schemas.openxmlformats.org/officeDocument/2006/relationships/audio" Target="../media/media11.mp3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11.mp3"/><Relationship Id="rId7" Type="http://schemas.openxmlformats.org/officeDocument/2006/relationships/image" Target="../media/image53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2.png"/><Relationship Id="rId4" Type="http://schemas.openxmlformats.org/officeDocument/2006/relationships/audio" Target="../media/media11.mp3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image" Target="../media/image40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5" Type="http://schemas.openxmlformats.org/officeDocument/2006/relationships/image" Target="../media/image8.png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2.png"/><Relationship Id="rId5" Type="http://schemas.microsoft.com/office/2007/relationships/media" Target="../media/media3.mp3"/><Relationship Id="rId15" Type="http://schemas.openxmlformats.org/officeDocument/2006/relationships/image" Target="../media/image13.png"/><Relationship Id="rId10" Type="http://schemas.openxmlformats.org/officeDocument/2006/relationships/notesSlide" Target="../notesSlides/notesSlide4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5" Type="http://schemas.openxmlformats.org/officeDocument/2006/relationships/image" Target="../media/image15.png"/><Relationship Id="rId10" Type="http://schemas.openxmlformats.org/officeDocument/2006/relationships/notesSlide" Target="../notesSlides/notesSlide5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26.png"/><Relationship Id="rId3" Type="http://schemas.microsoft.com/office/2007/relationships/media" Target="../media/media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4.png"/><Relationship Id="rId5" Type="http://schemas.microsoft.com/office/2007/relationships/media" Target="../media/media4.mp3"/><Relationship Id="rId1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audio" Target="../media/media1.mp3"/><Relationship Id="rId9" Type="http://schemas.openxmlformats.org/officeDocument/2006/relationships/image" Target="../media/image18.pn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02314F4-6ACE-1444-E0EF-4E620BE46B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81" y="1655288"/>
            <a:ext cx="11945236" cy="30505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AF41C80-31F4-9858-2BF6-0BE2DF9C2D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61" y="4954158"/>
            <a:ext cx="11994956" cy="116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3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AB0D55F-4A32-E310-DB09-0D492BD858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96" y="28575"/>
            <a:ext cx="5110938" cy="72451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BB3D60E-081C-E5A9-B41A-2831327DE5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771" y="43547"/>
            <a:ext cx="5026553" cy="63248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9C341D6-EC4A-E1B1-C863-9BD0296B14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872987"/>
            <a:ext cx="4752975" cy="60917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0120C37-6029-E25D-7539-22E7686C68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3334" y="872987"/>
            <a:ext cx="6443456" cy="5763401"/>
          </a:xfrm>
          <a:prstGeom prst="rect">
            <a:avLst/>
          </a:prstGeom>
        </p:spPr>
      </p:pic>
      <p:pic>
        <p:nvPicPr>
          <p:cNvPr id="2" name="Z_[17-06]_hanasu1">
            <a:hlinkClick r:id="" action="ppaction://media"/>
            <a:extLst>
              <a:ext uri="{FF2B5EF4-FFF2-40B4-BE49-F238E27FC236}">
                <a16:creationId xmlns:a16="http://schemas.microsoft.com/office/drawing/2014/main" id="{5EA8E8BA-8D99-1EF2-DF0A-1512C67ED2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85410" y="948322"/>
            <a:ext cx="271170" cy="271170"/>
          </a:xfrm>
          <a:prstGeom prst="rect">
            <a:avLst/>
          </a:prstGeom>
        </p:spPr>
      </p:pic>
      <p:pic>
        <p:nvPicPr>
          <p:cNvPr id="3" name="Z_[17-07]_hanasu2">
            <a:hlinkClick r:id="" action="ppaction://media"/>
            <a:extLst>
              <a:ext uri="{FF2B5EF4-FFF2-40B4-BE49-F238E27FC236}">
                <a16:creationId xmlns:a16="http://schemas.microsoft.com/office/drawing/2014/main" id="{9A8C499E-3AD8-1FD6-08B4-3C8B542BEB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234322" y="948322"/>
            <a:ext cx="271170" cy="271170"/>
          </a:xfrm>
          <a:prstGeom prst="rect">
            <a:avLst/>
          </a:prstGeom>
        </p:spPr>
      </p:pic>
      <p:pic>
        <p:nvPicPr>
          <p:cNvPr id="5" name="Z_[17-08]_hanasu3">
            <a:hlinkClick r:id="" action="ppaction://media"/>
            <a:extLst>
              <a:ext uri="{FF2B5EF4-FFF2-40B4-BE49-F238E27FC236}">
                <a16:creationId xmlns:a16="http://schemas.microsoft.com/office/drawing/2014/main" id="{83002B2D-6A39-7099-85E5-46D878FBC14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49830" y="948322"/>
            <a:ext cx="271170" cy="27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9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4EF1FB20-025A-4EFA-BD29-90478EA313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4" y="810236"/>
            <a:ext cx="4905375" cy="65809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AB0D55F-4A32-E310-DB09-0D492BD858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96" y="28575"/>
            <a:ext cx="5110938" cy="72451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BB3D60E-081C-E5A9-B41A-2831327DE5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771" y="43547"/>
            <a:ext cx="5026553" cy="63248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0120C37-6029-E25D-7539-22E7686C68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3334" y="872987"/>
            <a:ext cx="6443456" cy="5763401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5BF9406-B33D-0D6A-B3A3-FC26855FE7FE}"/>
              </a:ext>
            </a:extLst>
          </p:cNvPr>
          <p:cNvSpPr/>
          <p:nvPr/>
        </p:nvSpPr>
        <p:spPr>
          <a:xfrm>
            <a:off x="6241943" y="2131702"/>
            <a:ext cx="2903342" cy="292972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64FB0B5-A1E6-F9CD-CE6D-21D7C22D9EB9}"/>
              </a:ext>
            </a:extLst>
          </p:cNvPr>
          <p:cNvSpPr/>
          <p:nvPr/>
        </p:nvSpPr>
        <p:spPr>
          <a:xfrm>
            <a:off x="5800677" y="1036179"/>
            <a:ext cx="2085865" cy="322269"/>
          </a:xfrm>
          <a:prstGeom prst="rect">
            <a:avLst/>
          </a:prstGeom>
          <a:solidFill>
            <a:srgbClr val="FFF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1FA033B-15E5-862A-F848-9BE518944DF7}"/>
              </a:ext>
            </a:extLst>
          </p:cNvPr>
          <p:cNvSpPr/>
          <p:nvPr/>
        </p:nvSpPr>
        <p:spPr>
          <a:xfrm>
            <a:off x="5823601" y="3354173"/>
            <a:ext cx="755011" cy="322269"/>
          </a:xfrm>
          <a:prstGeom prst="rect">
            <a:avLst/>
          </a:prstGeom>
          <a:solidFill>
            <a:srgbClr val="FFF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6AE61E3-6469-888E-40C4-149A7C6A7D00}"/>
              </a:ext>
            </a:extLst>
          </p:cNvPr>
          <p:cNvSpPr/>
          <p:nvPr/>
        </p:nvSpPr>
        <p:spPr>
          <a:xfrm>
            <a:off x="6241943" y="1632977"/>
            <a:ext cx="1453923" cy="304831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10CCA3B-8168-246C-633D-FFBEC74E2B0C}"/>
              </a:ext>
            </a:extLst>
          </p:cNvPr>
          <p:cNvSpPr/>
          <p:nvPr/>
        </p:nvSpPr>
        <p:spPr>
          <a:xfrm>
            <a:off x="5855494" y="6209992"/>
            <a:ext cx="2533131" cy="292972"/>
          </a:xfrm>
          <a:prstGeom prst="rect">
            <a:avLst/>
          </a:prstGeom>
          <a:solidFill>
            <a:srgbClr val="FFF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18E02EF-1E4C-C753-A803-ED31F9C87425}"/>
              </a:ext>
            </a:extLst>
          </p:cNvPr>
          <p:cNvSpPr/>
          <p:nvPr/>
        </p:nvSpPr>
        <p:spPr>
          <a:xfrm>
            <a:off x="6241943" y="3940135"/>
            <a:ext cx="4920444" cy="304831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5516C7B-BCCD-7DA9-2340-89EE20D87E8D}"/>
              </a:ext>
            </a:extLst>
          </p:cNvPr>
          <p:cNvSpPr/>
          <p:nvPr/>
        </p:nvSpPr>
        <p:spPr>
          <a:xfrm>
            <a:off x="6231334" y="4290968"/>
            <a:ext cx="4298058" cy="594029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A3FCB4FA-468A-79DF-ECFD-EA327A0D9B9C}"/>
              </a:ext>
            </a:extLst>
          </p:cNvPr>
          <p:cNvSpPr/>
          <p:nvPr/>
        </p:nvSpPr>
        <p:spPr>
          <a:xfrm>
            <a:off x="6212083" y="2477795"/>
            <a:ext cx="2903342" cy="26633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B61EC7B3-773C-9952-056E-F0064CC41838}"/>
              </a:ext>
            </a:extLst>
          </p:cNvPr>
          <p:cNvSpPr/>
          <p:nvPr/>
        </p:nvSpPr>
        <p:spPr>
          <a:xfrm>
            <a:off x="6272402" y="2803078"/>
            <a:ext cx="2903342" cy="26633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D3B883C4-A90A-03DC-03B9-19B13DBDBCD2}"/>
              </a:ext>
            </a:extLst>
          </p:cNvPr>
          <p:cNvSpPr/>
          <p:nvPr/>
        </p:nvSpPr>
        <p:spPr>
          <a:xfrm>
            <a:off x="6272402" y="4936211"/>
            <a:ext cx="4298058" cy="906842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Z_[17-06]_hanasu1">
            <a:hlinkClick r:id="" action="ppaction://media"/>
            <a:extLst>
              <a:ext uri="{FF2B5EF4-FFF2-40B4-BE49-F238E27FC236}">
                <a16:creationId xmlns:a16="http://schemas.microsoft.com/office/drawing/2014/main" id="{FECBCBC3-F119-DB44-7AE0-3343541547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633258" y="956483"/>
            <a:ext cx="243868" cy="243868"/>
          </a:xfrm>
          <a:prstGeom prst="rect">
            <a:avLst/>
          </a:prstGeom>
        </p:spPr>
      </p:pic>
      <p:pic>
        <p:nvPicPr>
          <p:cNvPr id="3" name="Z_[17-07]_hanasu2">
            <a:hlinkClick r:id="" action="ppaction://media"/>
            <a:extLst>
              <a:ext uri="{FF2B5EF4-FFF2-40B4-BE49-F238E27FC236}">
                <a16:creationId xmlns:a16="http://schemas.microsoft.com/office/drawing/2014/main" id="{BFEE4BD8-8B38-75E8-68AF-0E63D1B1E8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08263" y="956483"/>
            <a:ext cx="243868" cy="243868"/>
          </a:xfrm>
          <a:prstGeom prst="rect">
            <a:avLst/>
          </a:prstGeom>
        </p:spPr>
      </p:pic>
      <p:pic>
        <p:nvPicPr>
          <p:cNvPr id="5" name="Z_[17-08]_hanasu3">
            <a:hlinkClick r:id="" action="ppaction://media"/>
            <a:extLst>
              <a:ext uri="{FF2B5EF4-FFF2-40B4-BE49-F238E27FC236}">
                <a16:creationId xmlns:a16="http://schemas.microsoft.com/office/drawing/2014/main" id="{4877BEC3-3F61-C702-A2FA-AF9C83315DC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66254" y="956483"/>
            <a:ext cx="243868" cy="24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7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AB0D55F-4A32-E310-DB09-0D492BD858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96" y="28575"/>
            <a:ext cx="5110938" cy="72451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BB3D60E-081C-E5A9-B41A-2831327DE5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771" y="43547"/>
            <a:ext cx="5026553" cy="63248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0120C37-6029-E25D-7539-22E7686C68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6710" y="2094271"/>
            <a:ext cx="5073002" cy="453758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196CA2E-A1C7-B4F7-CB69-5FC620AE73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96" y="823297"/>
            <a:ext cx="7569117" cy="1270974"/>
          </a:xfrm>
          <a:prstGeom prst="rect">
            <a:avLst/>
          </a:prstGeom>
        </p:spPr>
      </p:pic>
      <p:sp>
        <p:nvSpPr>
          <p:cNvPr id="5" name="吹き出し: 円形 4">
            <a:extLst>
              <a:ext uri="{FF2B5EF4-FFF2-40B4-BE49-F238E27FC236}">
                <a16:creationId xmlns:a16="http://schemas.microsoft.com/office/drawing/2014/main" id="{BBD4EE7C-5AD5-E1C6-046B-74E3768623F2}"/>
              </a:ext>
            </a:extLst>
          </p:cNvPr>
          <p:cNvSpPr/>
          <p:nvPr/>
        </p:nvSpPr>
        <p:spPr>
          <a:xfrm>
            <a:off x="637019" y="2814505"/>
            <a:ext cx="5131778" cy="2244192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2050" name="Picture 2" descr="話し合う人たちのイラスト（夫婦）">
            <a:extLst>
              <a:ext uri="{FF2B5EF4-FFF2-40B4-BE49-F238E27FC236}">
                <a16:creationId xmlns:a16="http://schemas.microsoft.com/office/drawing/2014/main" id="{C327D1B7-BC45-794E-673D-5667E100A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4048" y="4640826"/>
            <a:ext cx="2431777" cy="218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多趣味・器用貧乏のイラスト | かわいいフリー素材集 いらすとや">
            <a:extLst>
              <a:ext uri="{FF2B5EF4-FFF2-40B4-BE49-F238E27FC236}">
                <a16:creationId xmlns:a16="http://schemas.microsoft.com/office/drawing/2014/main" id="{C9058439-A5F5-C249-CB87-B6A3D6E46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4931" y="3221196"/>
            <a:ext cx="1309748" cy="139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友達のイラスト「肩を組む女性たち」 | かわいいフリー素材集 いらすとや">
            <a:extLst>
              <a:ext uri="{FF2B5EF4-FFF2-40B4-BE49-F238E27FC236}">
                <a16:creationId xmlns:a16="http://schemas.microsoft.com/office/drawing/2014/main" id="{C0D6287D-A2FE-C0A1-DBC9-3BABE7E19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7865" y="2814505"/>
            <a:ext cx="1552135" cy="99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ゴミの分別のイラスト | かわいいフリー素材集 いらすとや">
            <a:extLst>
              <a:ext uri="{FF2B5EF4-FFF2-40B4-BE49-F238E27FC236}">
                <a16:creationId xmlns:a16="http://schemas.microsoft.com/office/drawing/2014/main" id="{87703612-070A-46CB-A0FD-32CEA84BC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2592" y="3668118"/>
            <a:ext cx="1381125" cy="11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340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8F937F9-8B52-B94A-65F0-9881A07695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28" y="2206842"/>
            <a:ext cx="11958541" cy="215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24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34F41B8-97CF-5BC6-C440-0A3A931DE6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6" y="49010"/>
            <a:ext cx="2349222" cy="59868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E71766A-A1B1-7E52-993A-64A6671F25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2388" y="39486"/>
            <a:ext cx="6213037" cy="45581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B98D653-BA09-0B07-4F6A-78D3B710CF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62" y="685253"/>
            <a:ext cx="5807277" cy="70329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3ED38D1-D4A4-6B7B-0564-DC134E61AE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0336" y="1817908"/>
            <a:ext cx="6011327" cy="481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73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34F41B8-97CF-5BC6-C440-0A3A931DE6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6" y="49010"/>
            <a:ext cx="2349222" cy="59868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E71766A-A1B1-7E52-993A-64A6671F25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2388" y="39486"/>
            <a:ext cx="6213037" cy="45581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3ED38D1-D4A4-6B7B-0564-DC134E61AE0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7040" y="781503"/>
            <a:ext cx="2631355" cy="210639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F3470F5-2E48-B083-EEE8-E161F3FE17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06" y="1558025"/>
            <a:ext cx="9301634" cy="123060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BE0A625-BCD1-A733-7925-9026A91067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2775" y="3065205"/>
            <a:ext cx="8848725" cy="3340625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394A9D4-AC29-D549-6D2D-26C4EE168FA4}"/>
              </a:ext>
            </a:extLst>
          </p:cNvPr>
          <p:cNvSpPr txBox="1"/>
          <p:nvPr/>
        </p:nvSpPr>
        <p:spPr>
          <a:xfrm>
            <a:off x="1472116" y="3687601"/>
            <a:ext cx="3357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［しごと］ わからない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3E337A3-3699-7D6A-4B67-2C6EC0AFC581}"/>
              </a:ext>
            </a:extLst>
          </p:cNvPr>
          <p:cNvSpPr txBox="1"/>
          <p:nvPr/>
        </p:nvSpPr>
        <p:spPr>
          <a:xfrm>
            <a:off x="6207193" y="3710161"/>
            <a:ext cx="3357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わかる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3D4CF41B-C7C2-BEC9-33B2-42A405AEF26E}"/>
              </a:ext>
            </a:extLst>
          </p:cNvPr>
          <p:cNvCxnSpPr/>
          <p:nvPr/>
        </p:nvCxnSpPr>
        <p:spPr>
          <a:xfrm>
            <a:off x="4932948" y="3949211"/>
            <a:ext cx="11811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4092235-2E92-CCBF-62B8-2557442CB0C5}"/>
              </a:ext>
            </a:extLst>
          </p:cNvPr>
          <p:cNvSpPr txBox="1"/>
          <p:nvPr/>
        </p:nvSpPr>
        <p:spPr>
          <a:xfrm>
            <a:off x="1472116" y="4508049"/>
            <a:ext cx="3357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［日本語］ たいへん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EE3C452-39AF-768B-B6C7-B13CA97580D8}"/>
              </a:ext>
            </a:extLst>
          </p:cNvPr>
          <p:cNvSpPr txBox="1"/>
          <p:nvPr/>
        </p:nvSpPr>
        <p:spPr>
          <a:xfrm>
            <a:off x="6207193" y="4508049"/>
            <a:ext cx="4996614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わかる、はなせる</a:t>
            </a:r>
            <a:endParaRPr lang="en-US" altLang="ja-JP" sz="2400">
              <a:solidFill>
                <a:srgbClr val="FF0000"/>
              </a:solidFill>
              <a:latin typeface="+mj-ea"/>
              <a:ea typeface="+mj-ea"/>
            </a:endParaRPr>
          </a:p>
          <a:p>
            <a:endParaRPr lang="en-US" altLang="ja-JP" sz="60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わからないときはしつもんする</a:t>
            </a:r>
            <a:endParaRPr lang="en-US" altLang="ja-JP" sz="2400">
              <a:solidFill>
                <a:srgbClr val="FF0000"/>
              </a:solidFill>
              <a:latin typeface="+mj-ea"/>
              <a:ea typeface="+mj-ea"/>
            </a:endParaRPr>
          </a:p>
          <a:p>
            <a:endParaRPr lang="en-US" altLang="ja-JP" sz="60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日本語教室、テレビを見る、</a:t>
            </a:r>
            <a:endParaRPr lang="en-US" altLang="ja-JP" sz="2400">
              <a:solidFill>
                <a:srgbClr val="FF0000"/>
              </a:solidFill>
              <a:latin typeface="+mj-ea"/>
              <a:ea typeface="+mj-ea"/>
            </a:endParaRPr>
          </a:p>
          <a:p>
            <a:endParaRPr lang="en-US" altLang="ja-JP" sz="60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友だちとはなす</a:t>
            </a:r>
            <a:endParaRPr lang="en-US" altLang="ja-JP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1A4C95D1-C9DC-087F-EC09-397D09C9F49C}"/>
              </a:ext>
            </a:extLst>
          </p:cNvPr>
          <p:cNvCxnSpPr/>
          <p:nvPr/>
        </p:nvCxnSpPr>
        <p:spPr>
          <a:xfrm>
            <a:off x="4932948" y="4769659"/>
            <a:ext cx="11811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図 21">
            <a:extLst>
              <a:ext uri="{FF2B5EF4-FFF2-40B4-BE49-F238E27FC236}">
                <a16:creationId xmlns:a16="http://schemas.microsoft.com/office/drawing/2014/main" id="{BF676F0E-00E1-C21C-9607-E143F4DD6F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62" y="685253"/>
            <a:ext cx="5807277" cy="703298"/>
          </a:xfrm>
          <a:prstGeom prst="rect">
            <a:avLst/>
          </a:prstGeom>
        </p:spPr>
      </p:pic>
      <p:pic>
        <p:nvPicPr>
          <p:cNvPr id="2" name="Z_[17-09]_kaiwa">
            <a:hlinkClick r:id="" action="ppaction://media"/>
            <a:extLst>
              <a:ext uri="{FF2B5EF4-FFF2-40B4-BE49-F238E27FC236}">
                <a16:creationId xmlns:a16="http://schemas.microsoft.com/office/drawing/2014/main" id="{0AC5E6EC-3992-658A-419E-2179DE78CE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29927" y="1623147"/>
            <a:ext cx="246586" cy="24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8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2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34F41B8-97CF-5BC6-C440-0A3A931DE6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6" y="49010"/>
            <a:ext cx="2349222" cy="59868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E71766A-A1B1-7E52-993A-64A6671F25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2388" y="39486"/>
            <a:ext cx="6213037" cy="45581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3ED38D1-D4A4-6B7B-0564-DC134E61AE0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9646" y="3804443"/>
            <a:ext cx="2302742" cy="184333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F9672FC-BA80-084A-0C78-9780202215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2764" y="612684"/>
            <a:ext cx="5872866" cy="6194818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D9EB0CAB-0893-15E3-0600-B8B0929527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11" y="1493925"/>
            <a:ext cx="5060453" cy="2143992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21E601B6-8E52-22D8-A0E6-3B56ECFB57B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62" y="685253"/>
            <a:ext cx="5807277" cy="703298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51D994A8-A416-0D69-97E6-D8E6CDA1D40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11" y="5814307"/>
            <a:ext cx="5969428" cy="994683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A775420-9F14-BD17-28C6-10AECCEC5A43}"/>
              </a:ext>
            </a:extLst>
          </p:cNvPr>
          <p:cNvSpPr txBox="1"/>
          <p:nvPr/>
        </p:nvSpPr>
        <p:spPr>
          <a:xfrm>
            <a:off x="8174070" y="1634045"/>
            <a:ext cx="385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0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8077338-6C95-84C1-4780-D01E29F76610}"/>
              </a:ext>
            </a:extLst>
          </p:cNvPr>
          <p:cNvSpPr txBox="1"/>
          <p:nvPr/>
        </p:nvSpPr>
        <p:spPr>
          <a:xfrm>
            <a:off x="6823201" y="1986492"/>
            <a:ext cx="385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>
                <a:solidFill>
                  <a:srgbClr val="FF0000"/>
                </a:solidFill>
                <a:latin typeface="+mj-ea"/>
                <a:ea typeface="+mj-ea"/>
              </a:rPr>
              <a:t>○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9172C50-2F33-BA66-5CB9-9249C00A4E9D}"/>
              </a:ext>
            </a:extLst>
          </p:cNvPr>
          <p:cNvSpPr txBox="1"/>
          <p:nvPr/>
        </p:nvSpPr>
        <p:spPr>
          <a:xfrm>
            <a:off x="7610868" y="2633296"/>
            <a:ext cx="385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>
                <a:solidFill>
                  <a:srgbClr val="FF0000"/>
                </a:solidFill>
                <a:latin typeface="+mj-ea"/>
                <a:ea typeface="+mj-ea"/>
              </a:rPr>
              <a:t>○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FB0F1C2-08BA-FF53-C076-3E89B1945BF5}"/>
              </a:ext>
            </a:extLst>
          </p:cNvPr>
          <p:cNvSpPr txBox="1"/>
          <p:nvPr/>
        </p:nvSpPr>
        <p:spPr>
          <a:xfrm>
            <a:off x="7476116" y="2954540"/>
            <a:ext cx="385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>
                <a:solidFill>
                  <a:srgbClr val="FF0000"/>
                </a:solidFill>
                <a:latin typeface="+mj-ea"/>
                <a:ea typeface="+mj-ea"/>
              </a:rPr>
              <a:t>○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2876801F-1900-64E5-52A5-60EB43AB5B7A}"/>
              </a:ext>
            </a:extLst>
          </p:cNvPr>
          <p:cNvSpPr txBox="1"/>
          <p:nvPr/>
        </p:nvSpPr>
        <p:spPr>
          <a:xfrm>
            <a:off x="6975601" y="2138892"/>
            <a:ext cx="385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>
                <a:solidFill>
                  <a:srgbClr val="FF0000"/>
                </a:solidFill>
                <a:latin typeface="+mj-ea"/>
                <a:ea typeface="+mj-ea"/>
              </a:rPr>
              <a:t>○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1C42A3D-15DE-9BB5-14E0-7C030BF2C7D2}"/>
              </a:ext>
            </a:extLst>
          </p:cNvPr>
          <p:cNvSpPr txBox="1"/>
          <p:nvPr/>
        </p:nvSpPr>
        <p:spPr>
          <a:xfrm>
            <a:off x="7892223" y="3624540"/>
            <a:ext cx="385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0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7CB91DC2-DFFC-C5A0-61F0-BF199281DAF6}"/>
              </a:ext>
            </a:extLst>
          </p:cNvPr>
          <p:cNvSpPr txBox="1"/>
          <p:nvPr/>
        </p:nvSpPr>
        <p:spPr>
          <a:xfrm>
            <a:off x="7598527" y="4568828"/>
            <a:ext cx="385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>
                <a:solidFill>
                  <a:srgbClr val="FF0000"/>
                </a:solidFill>
                <a:latin typeface="+mj-ea"/>
                <a:ea typeface="+mj-ea"/>
              </a:rPr>
              <a:t>○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B525FC6-0468-27AA-2D52-1A030C956478}"/>
              </a:ext>
            </a:extLst>
          </p:cNvPr>
          <p:cNvSpPr txBox="1"/>
          <p:nvPr/>
        </p:nvSpPr>
        <p:spPr>
          <a:xfrm>
            <a:off x="9093391" y="4584748"/>
            <a:ext cx="385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>
                <a:solidFill>
                  <a:srgbClr val="FF0000"/>
                </a:solidFill>
                <a:latin typeface="+mj-ea"/>
                <a:ea typeface="+mj-ea"/>
              </a:rPr>
              <a:t>○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5BCE3DCD-6F11-8435-CD2F-5831761E6510}"/>
              </a:ext>
            </a:extLst>
          </p:cNvPr>
          <p:cNvSpPr txBox="1"/>
          <p:nvPr/>
        </p:nvSpPr>
        <p:spPr>
          <a:xfrm>
            <a:off x="7225858" y="5559081"/>
            <a:ext cx="385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>
                <a:solidFill>
                  <a:srgbClr val="FF0000"/>
                </a:solidFill>
                <a:latin typeface="+mj-ea"/>
                <a:ea typeface="+mj-ea"/>
              </a:rPr>
              <a:t>○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90B10416-6C04-3F0B-9ADA-C260A086E6B8}"/>
              </a:ext>
            </a:extLst>
          </p:cNvPr>
          <p:cNvSpPr txBox="1"/>
          <p:nvPr/>
        </p:nvSpPr>
        <p:spPr>
          <a:xfrm>
            <a:off x="9935862" y="5566127"/>
            <a:ext cx="385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>
                <a:solidFill>
                  <a:srgbClr val="FF0000"/>
                </a:solidFill>
                <a:latin typeface="+mj-ea"/>
                <a:ea typeface="+mj-ea"/>
              </a:rPr>
              <a:t>○</a:t>
            </a:r>
          </a:p>
        </p:txBody>
      </p:sp>
      <p:pic>
        <p:nvPicPr>
          <p:cNvPr id="2" name="Z_[17-09]_kaiwa">
            <a:hlinkClick r:id="" action="ppaction://media"/>
            <a:extLst>
              <a:ext uri="{FF2B5EF4-FFF2-40B4-BE49-F238E27FC236}">
                <a16:creationId xmlns:a16="http://schemas.microsoft.com/office/drawing/2014/main" id="{A55F5568-FB43-85C3-94B2-F8CBF2DAE2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28680" y="1569485"/>
            <a:ext cx="231903" cy="23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9" grpId="0"/>
      <p:bldP spid="40" grpId="0"/>
      <p:bldP spid="41" grpId="0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B5B8D5DC-3F85-3E4B-39B8-9CCBC6A811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25" y="747574"/>
            <a:ext cx="4083721" cy="70439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F7FB23D-94D9-EEAB-7855-42FBCC8004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99" y="-40076"/>
            <a:ext cx="3920107" cy="784367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DEB12EBE-18BC-6EE7-3798-2A75182CEF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2388" y="39486"/>
            <a:ext cx="6213037" cy="45581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BC529B4-2B2D-B574-C3CA-51C560B2FB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8994" y="648038"/>
            <a:ext cx="6759286" cy="6074223"/>
          </a:xfrm>
          <a:prstGeom prst="rect">
            <a:avLst/>
          </a:prstGeom>
        </p:spPr>
      </p:pic>
      <p:pic>
        <p:nvPicPr>
          <p:cNvPr id="3" name="Z_[17-10]_hanasu1">
            <a:hlinkClick r:id="" action="ppaction://media"/>
            <a:extLst>
              <a:ext uri="{FF2B5EF4-FFF2-40B4-BE49-F238E27FC236}">
                <a16:creationId xmlns:a16="http://schemas.microsoft.com/office/drawing/2014/main" id="{4146A8B6-EF27-0CB8-51E1-720EFFE7E4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60728" y="876997"/>
            <a:ext cx="253226" cy="259421"/>
          </a:xfrm>
          <a:prstGeom prst="rect">
            <a:avLst/>
          </a:prstGeom>
        </p:spPr>
      </p:pic>
      <p:pic>
        <p:nvPicPr>
          <p:cNvPr id="4" name="Z_[17-11]_hanasu2">
            <a:hlinkClick r:id="" action="ppaction://media"/>
            <a:extLst>
              <a:ext uri="{FF2B5EF4-FFF2-40B4-BE49-F238E27FC236}">
                <a16:creationId xmlns:a16="http://schemas.microsoft.com/office/drawing/2014/main" id="{53B8C0DC-579B-B210-7127-63ECAC14EC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97070" y="876997"/>
            <a:ext cx="253226" cy="25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0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55954B4-86E1-93CF-C78F-169FB6F5C6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" y="781840"/>
            <a:ext cx="4369869" cy="61660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F7FB23D-94D9-EEAB-7855-42FBCC8004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99" y="-40076"/>
            <a:ext cx="3920107" cy="784367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DEB12EBE-18BC-6EE7-3798-2A75182CEF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2388" y="39486"/>
            <a:ext cx="6213037" cy="45581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BC529B4-2B2D-B574-C3CA-51C560B2FB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8994" y="648038"/>
            <a:ext cx="6759286" cy="6074223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B8F1211-FE0A-9D8F-7E4B-FB9568CD3D49}"/>
              </a:ext>
            </a:extLst>
          </p:cNvPr>
          <p:cNvSpPr/>
          <p:nvPr/>
        </p:nvSpPr>
        <p:spPr>
          <a:xfrm>
            <a:off x="6500342" y="1818773"/>
            <a:ext cx="3588518" cy="62801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544B0C8-928B-8204-6247-2064B5C6D107}"/>
              </a:ext>
            </a:extLst>
          </p:cNvPr>
          <p:cNvSpPr/>
          <p:nvPr/>
        </p:nvSpPr>
        <p:spPr>
          <a:xfrm>
            <a:off x="5882473" y="1205795"/>
            <a:ext cx="1424674" cy="322269"/>
          </a:xfrm>
          <a:prstGeom prst="rect">
            <a:avLst/>
          </a:prstGeom>
          <a:solidFill>
            <a:srgbClr val="FFF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6895165-1FCA-68A0-6BB0-F439C48700ED}"/>
              </a:ext>
            </a:extLst>
          </p:cNvPr>
          <p:cNvSpPr/>
          <p:nvPr/>
        </p:nvSpPr>
        <p:spPr>
          <a:xfrm>
            <a:off x="5812578" y="2769880"/>
            <a:ext cx="1618432" cy="292972"/>
          </a:xfrm>
          <a:prstGeom prst="rect">
            <a:avLst/>
          </a:prstGeom>
          <a:solidFill>
            <a:srgbClr val="FFF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00BD9AF-8481-635C-C94B-D1E1BD294052}"/>
              </a:ext>
            </a:extLst>
          </p:cNvPr>
          <p:cNvSpPr/>
          <p:nvPr/>
        </p:nvSpPr>
        <p:spPr>
          <a:xfrm>
            <a:off x="5824039" y="4162229"/>
            <a:ext cx="1706300" cy="292972"/>
          </a:xfrm>
          <a:prstGeom prst="rect">
            <a:avLst/>
          </a:prstGeom>
          <a:solidFill>
            <a:srgbClr val="FFF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2F6DFB2-7F67-32C9-9AE0-80DF50AF9A75}"/>
              </a:ext>
            </a:extLst>
          </p:cNvPr>
          <p:cNvSpPr/>
          <p:nvPr/>
        </p:nvSpPr>
        <p:spPr>
          <a:xfrm>
            <a:off x="6500343" y="4794985"/>
            <a:ext cx="4325060" cy="653432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E85889F-1FE2-82EB-42F3-760F70DA57FC}"/>
              </a:ext>
            </a:extLst>
          </p:cNvPr>
          <p:cNvSpPr/>
          <p:nvPr/>
        </p:nvSpPr>
        <p:spPr>
          <a:xfrm>
            <a:off x="6509809" y="5645493"/>
            <a:ext cx="4809499" cy="956690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Z_[17-10]_hanasu1">
            <a:hlinkClick r:id="" action="ppaction://media"/>
            <a:extLst>
              <a:ext uri="{FF2B5EF4-FFF2-40B4-BE49-F238E27FC236}">
                <a16:creationId xmlns:a16="http://schemas.microsoft.com/office/drawing/2014/main" id="{944ABAA3-5763-3921-02F1-476FF0916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689070" y="889387"/>
            <a:ext cx="247031" cy="253226"/>
          </a:xfrm>
          <a:prstGeom prst="rect">
            <a:avLst/>
          </a:prstGeom>
        </p:spPr>
      </p:pic>
      <p:pic>
        <p:nvPicPr>
          <p:cNvPr id="7" name="Z_[17-11]_hanasu2">
            <a:hlinkClick r:id="" action="ppaction://media"/>
            <a:extLst>
              <a:ext uri="{FF2B5EF4-FFF2-40B4-BE49-F238E27FC236}">
                <a16:creationId xmlns:a16="http://schemas.microsoft.com/office/drawing/2014/main" id="{70ACADFE-C98B-9079-C183-3E65EC8BC4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94437" y="889387"/>
            <a:ext cx="247031" cy="25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6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F7FB23D-94D9-EEAB-7855-42FBCC8004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99" y="-40076"/>
            <a:ext cx="3920107" cy="784367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DEB12EBE-18BC-6EE7-3798-2A75182CEF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2388" y="39486"/>
            <a:ext cx="6213037" cy="45581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BC529B4-2B2D-B574-C3CA-51C560B2FB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1328" y="1666116"/>
            <a:ext cx="6364097" cy="3276254"/>
          </a:xfrm>
          <a:prstGeom prst="rect">
            <a:avLst/>
          </a:prstGeom>
        </p:spPr>
      </p:pic>
      <p:sp>
        <p:nvSpPr>
          <p:cNvPr id="6" name="吹き出し: 円形 5">
            <a:extLst>
              <a:ext uri="{FF2B5EF4-FFF2-40B4-BE49-F238E27FC236}">
                <a16:creationId xmlns:a16="http://schemas.microsoft.com/office/drawing/2014/main" id="{6EAD4D4D-D333-9DE9-9807-8596029A0D5A}"/>
              </a:ext>
            </a:extLst>
          </p:cNvPr>
          <p:cNvSpPr/>
          <p:nvPr/>
        </p:nvSpPr>
        <p:spPr>
          <a:xfrm>
            <a:off x="357885" y="2698178"/>
            <a:ext cx="5131778" cy="2244192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8" name="Picture 2" descr="話し合う人たちのイラスト（夫婦）">
            <a:extLst>
              <a:ext uri="{FF2B5EF4-FFF2-40B4-BE49-F238E27FC236}">
                <a16:creationId xmlns:a16="http://schemas.microsoft.com/office/drawing/2014/main" id="{A86F6239-914A-91E3-6169-4BCC9E4BF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4914" y="4524499"/>
            <a:ext cx="2431777" cy="218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673E6EE-FD4F-3311-EF77-CA6C52E26A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5" y="764065"/>
            <a:ext cx="8659528" cy="1016086"/>
          </a:xfrm>
          <a:prstGeom prst="rect">
            <a:avLst/>
          </a:prstGeom>
        </p:spPr>
      </p:pic>
      <p:pic>
        <p:nvPicPr>
          <p:cNvPr id="2050" name="Picture 2" descr="かわいいフリー素材集 いらすとや: 本の虫のイラスト（女性）">
            <a:extLst>
              <a:ext uri="{FF2B5EF4-FFF2-40B4-BE49-F238E27FC236}">
                <a16:creationId xmlns:a16="http://schemas.microsoft.com/office/drawing/2014/main" id="{0214FBDA-51B8-BAF0-93A8-628F5CB1A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2903" y="2936768"/>
            <a:ext cx="1353152" cy="135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おしゃべりな男性のイラスト">
            <a:extLst>
              <a:ext uri="{FF2B5EF4-FFF2-40B4-BE49-F238E27FC236}">
                <a16:creationId xmlns:a16="http://schemas.microsoft.com/office/drawing/2014/main" id="{ACC6CA57-5CC7-3365-F3C7-55819B862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825" y="3091767"/>
            <a:ext cx="1174178" cy="117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習字を発表する男の子のイラスト | かわいいフリー素材集 いらすとや">
            <a:extLst>
              <a:ext uri="{FF2B5EF4-FFF2-40B4-BE49-F238E27FC236}">
                <a16:creationId xmlns:a16="http://schemas.microsoft.com/office/drawing/2014/main" id="{EB993BA1-5E6F-84A5-F4AE-D6EE7B397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2033" y="3144862"/>
            <a:ext cx="1210327" cy="146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801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8838574-8E17-DFB5-6028-B204094B70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1" y="2227162"/>
            <a:ext cx="11706225" cy="28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51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B9F398E-D53C-EC2B-2E50-A56D35589A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986" y="2533472"/>
            <a:ext cx="11623801" cy="247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44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F7F3D5CF-5892-2195-E738-14836701DB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0" y="48125"/>
            <a:ext cx="3874768" cy="60639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2A67836-9C8A-B24A-4A95-AE2279EBA8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918183" y="62302"/>
            <a:ext cx="5226518" cy="56542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9555C611-5A8C-4FBC-097F-E69C569820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5781" y="582853"/>
            <a:ext cx="3953134" cy="487028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E2D1E92C-ED7F-E578-F35E-C7D879DA77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898" y="3099737"/>
            <a:ext cx="2166858" cy="697831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C4430DFE-44CB-30BB-1C82-36DA72FFC2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592" y="3840005"/>
            <a:ext cx="6523591" cy="261936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F44FC51B-392A-9B8E-20D4-DA3DC1185D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898" y="736258"/>
            <a:ext cx="6438900" cy="2281738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8683567-DE78-FE0A-E005-2B5D112316F2}"/>
              </a:ext>
            </a:extLst>
          </p:cNvPr>
          <p:cNvSpPr txBox="1"/>
          <p:nvPr/>
        </p:nvSpPr>
        <p:spPr>
          <a:xfrm>
            <a:off x="933538" y="4591002"/>
            <a:ext cx="5464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>
                <a:solidFill>
                  <a:srgbClr val="FF0000"/>
                </a:solidFill>
                <a:latin typeface="+mj-ea"/>
                <a:ea typeface="+mj-ea"/>
              </a:rPr>
              <a:t>大阪の会社で 働いている。仕事は忙しい。</a:t>
            </a:r>
            <a:endParaRPr kumimoji="1" lang="en-US" altLang="ja-JP" sz="200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ja-JP" altLang="en-US" sz="2000">
                <a:solidFill>
                  <a:srgbClr val="FF0000"/>
                </a:solidFill>
                <a:latin typeface="+mj-ea"/>
                <a:ea typeface="+mj-ea"/>
              </a:rPr>
              <a:t>生活は だいぶ 慣れた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624F889-B9A6-CD9B-AA33-4E09496BBD70}"/>
              </a:ext>
            </a:extLst>
          </p:cNvPr>
          <p:cNvSpPr txBox="1"/>
          <p:nvPr/>
        </p:nvSpPr>
        <p:spPr>
          <a:xfrm>
            <a:off x="933538" y="5857285"/>
            <a:ext cx="5464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>
                <a:solidFill>
                  <a:srgbClr val="FF0000"/>
                </a:solidFill>
                <a:latin typeface="+mj-ea"/>
                <a:ea typeface="+mj-ea"/>
              </a:rPr>
              <a:t>授業はとても大変だった。</a:t>
            </a:r>
            <a:endParaRPr lang="en-US" altLang="ja-JP" sz="200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000">
                <a:solidFill>
                  <a:srgbClr val="FF0000"/>
                </a:solidFill>
                <a:latin typeface="+mj-ea"/>
                <a:ea typeface="+mj-ea"/>
              </a:rPr>
              <a:t>今はとても感謝している。</a:t>
            </a:r>
            <a:endParaRPr lang="en-US" altLang="ja-JP" sz="20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EC922F6D-3552-7E48-8348-5289C9073D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2125" y="5534879"/>
            <a:ext cx="6438900" cy="131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7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961DC8F-8E5D-83B2-F3F7-19F62AB973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63" y="3069504"/>
            <a:ext cx="7210989" cy="70663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7F3D5CF-5892-2195-E738-14836701DB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0" y="48125"/>
            <a:ext cx="3874768" cy="60639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2A67836-9C8A-B24A-4A95-AE2279EBA8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918183" y="62302"/>
            <a:ext cx="5226518" cy="565421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F44FC51B-392A-9B8E-20D4-DA3DC1185D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898" y="736258"/>
            <a:ext cx="6438900" cy="228173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CDA8BEF-5034-C068-FDC5-EFF553479A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382" y="627723"/>
            <a:ext cx="4221955" cy="623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264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B14320-AA6D-8EAC-033A-0638CF2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/>
              <a:t>Can-do </a:t>
            </a:r>
            <a:r>
              <a:rPr kumimoji="1" lang="ja-JP" altLang="en-US"/>
              <a:t>チェック</a:t>
            </a:r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51D00538-3088-6307-0D61-C351F0AC7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DCAFCC8-9D48-ABC8-4736-86CCDD98C7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7" y="1143990"/>
            <a:ext cx="11860241" cy="513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00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55F4CF-EF79-24B5-9806-709B5163E0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88" y="615272"/>
            <a:ext cx="4642483" cy="895020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3DC45E4-E1E5-98FC-C6A6-09BB34915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32B9743-BF36-57B3-3521-029F662554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22" y="1510292"/>
            <a:ext cx="9558448" cy="528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9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F481151-54D6-D546-196C-8C522B6744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15" y="633129"/>
            <a:ext cx="5995341" cy="940489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3909095-8081-03C4-00E5-EC66ABD16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CE289B3-0CF8-0F32-3CB0-49DCE89754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87A482F-5B1A-43E2-A118-04DA11F5AB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261" y="1687889"/>
            <a:ext cx="10426148" cy="495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3E1026B-20BD-D8F5-5DB1-24C2AB8F59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539" y="621394"/>
            <a:ext cx="10426148" cy="495805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B352F5F-7C9E-594E-DF89-D01C0B88E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9818" y="4421914"/>
            <a:ext cx="1738312" cy="218622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544032-67CA-A8AC-2692-62734593ED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08" y="5454490"/>
            <a:ext cx="9528428" cy="112457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C2834A1-726C-506A-A7A2-72BC313B51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7" name="コンテンツ プレースホルダー 19">
            <a:extLst>
              <a:ext uri="{FF2B5EF4-FFF2-40B4-BE49-F238E27FC236}">
                <a16:creationId xmlns:a16="http://schemas.microsoft.com/office/drawing/2014/main" id="{7B54886E-60ED-DAB3-679E-562C41BB52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300" y="2843596"/>
            <a:ext cx="2113155" cy="161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4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03F24AF8-D0AE-BC90-C51B-890EEDFAC1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1" y="22459"/>
            <a:ext cx="2657475" cy="68215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2C11936-2BE3-4FD7-8C0B-B3F27512DD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771" y="43547"/>
            <a:ext cx="5026553" cy="63248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6E34961-34B9-82F6-0FFF-DA6F7A4180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747720"/>
            <a:ext cx="8629650" cy="67662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E208977D-C941-BE1E-248D-CCFAF4CF0EB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1" y="1496027"/>
            <a:ext cx="9124949" cy="69280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23F30ACA-8C9D-1DF7-91EF-BA5F8E201AE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303" y="2353225"/>
            <a:ext cx="5181600" cy="700264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346B6A45-5B7D-6E55-11BC-A9478781633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990" y="3053489"/>
            <a:ext cx="7296150" cy="2067654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AEEECAF8-4B3C-FA85-5937-B6F8119B76A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625" y="5361973"/>
            <a:ext cx="8477249" cy="1251734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904B677-7FD5-406C-224C-198D7D050B53}"/>
              </a:ext>
            </a:extLst>
          </p:cNvPr>
          <p:cNvSpPr txBox="1"/>
          <p:nvPr/>
        </p:nvSpPr>
        <p:spPr>
          <a:xfrm>
            <a:off x="3128302" y="5764965"/>
            <a:ext cx="627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9E56112-797B-EB74-C24D-8DA159EFF016}"/>
              </a:ext>
            </a:extLst>
          </p:cNvPr>
          <p:cNvSpPr txBox="1"/>
          <p:nvPr/>
        </p:nvSpPr>
        <p:spPr>
          <a:xfrm>
            <a:off x="3059476" y="6164287"/>
            <a:ext cx="627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solidFill>
                  <a:srgbClr val="FF0000"/>
                </a:solidFill>
                <a:latin typeface="+mj-ea"/>
                <a:ea typeface="+mj-ea"/>
              </a:rPr>
              <a:t>ウ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EE05F06-4A6A-4E3F-7EF5-0F9B459A6962}"/>
              </a:ext>
            </a:extLst>
          </p:cNvPr>
          <p:cNvSpPr txBox="1"/>
          <p:nvPr/>
        </p:nvSpPr>
        <p:spPr>
          <a:xfrm>
            <a:off x="4824366" y="5764965"/>
            <a:ext cx="627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solidFill>
                  <a:srgbClr val="FF0000"/>
                </a:solidFill>
                <a:latin typeface="+mj-ea"/>
                <a:ea typeface="+mj-ea"/>
              </a:rPr>
              <a:t>ｄ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E9AB702-2C6F-55A6-9BFC-8951A67FCA9C}"/>
              </a:ext>
            </a:extLst>
          </p:cNvPr>
          <p:cNvSpPr txBox="1"/>
          <p:nvPr/>
        </p:nvSpPr>
        <p:spPr>
          <a:xfrm>
            <a:off x="4755540" y="6164287"/>
            <a:ext cx="627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solidFill>
                  <a:srgbClr val="FF0000"/>
                </a:solidFill>
                <a:latin typeface="+mj-ea"/>
                <a:ea typeface="+mj-ea"/>
              </a:rPr>
              <a:t>イ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A20434F-0F4B-F126-1DFD-B15ABC24F1BD}"/>
              </a:ext>
            </a:extLst>
          </p:cNvPr>
          <p:cNvSpPr txBox="1"/>
          <p:nvPr/>
        </p:nvSpPr>
        <p:spPr>
          <a:xfrm>
            <a:off x="6500647" y="5809668"/>
            <a:ext cx="627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49A869F-9586-4FAE-939A-6B81F1E61C71}"/>
              </a:ext>
            </a:extLst>
          </p:cNvPr>
          <p:cNvSpPr txBox="1"/>
          <p:nvPr/>
        </p:nvSpPr>
        <p:spPr>
          <a:xfrm>
            <a:off x="6431821" y="6208990"/>
            <a:ext cx="627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solidFill>
                  <a:srgbClr val="FF0000"/>
                </a:solidFill>
                <a:latin typeface="+mj-ea"/>
                <a:ea typeface="+mj-ea"/>
              </a:rPr>
              <a:t>エ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1D71A30-A537-69AB-FD41-2426C5EF22BB}"/>
              </a:ext>
            </a:extLst>
          </p:cNvPr>
          <p:cNvSpPr txBox="1"/>
          <p:nvPr/>
        </p:nvSpPr>
        <p:spPr>
          <a:xfrm>
            <a:off x="8176928" y="5764965"/>
            <a:ext cx="627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solidFill>
                  <a:srgbClr val="FF0000"/>
                </a:solidFill>
                <a:latin typeface="+mj-ea"/>
                <a:ea typeface="+mj-ea"/>
              </a:rPr>
              <a:t>ｃ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BB23133-4BC7-271D-ADF3-87D1B114FF6B}"/>
              </a:ext>
            </a:extLst>
          </p:cNvPr>
          <p:cNvSpPr txBox="1"/>
          <p:nvPr/>
        </p:nvSpPr>
        <p:spPr>
          <a:xfrm>
            <a:off x="8108102" y="6164287"/>
            <a:ext cx="627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solidFill>
                  <a:srgbClr val="FF0000"/>
                </a:solidFill>
                <a:latin typeface="+mj-ea"/>
                <a:ea typeface="+mj-ea"/>
              </a:rPr>
              <a:t>ア</a:t>
            </a:r>
          </a:p>
        </p:txBody>
      </p:sp>
      <p:pic>
        <p:nvPicPr>
          <p:cNvPr id="3" name="Z_[17-01]_kiku1">
            <a:hlinkClick r:id="" action="ppaction://media"/>
            <a:extLst>
              <a:ext uri="{FF2B5EF4-FFF2-40B4-BE49-F238E27FC236}">
                <a16:creationId xmlns:a16="http://schemas.microsoft.com/office/drawing/2014/main" id="{7738F484-A8AD-0F2A-B895-C1352346E8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066333" y="5553050"/>
            <a:ext cx="254158" cy="254158"/>
          </a:xfrm>
          <a:prstGeom prst="rect">
            <a:avLst/>
          </a:prstGeom>
        </p:spPr>
      </p:pic>
      <p:pic>
        <p:nvPicPr>
          <p:cNvPr id="5" name="Z_[17-02]_kiku2">
            <a:hlinkClick r:id="" action="ppaction://media"/>
            <a:extLst>
              <a:ext uri="{FF2B5EF4-FFF2-40B4-BE49-F238E27FC236}">
                <a16:creationId xmlns:a16="http://schemas.microsoft.com/office/drawing/2014/main" id="{9C185710-D8B7-98C1-0BAB-66C1679B45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749997" y="5553050"/>
            <a:ext cx="254158" cy="254158"/>
          </a:xfrm>
          <a:prstGeom prst="rect">
            <a:avLst/>
          </a:prstGeom>
        </p:spPr>
      </p:pic>
      <p:pic>
        <p:nvPicPr>
          <p:cNvPr id="6" name="Z_[17-03]_kiku3">
            <a:hlinkClick r:id="" action="ppaction://media"/>
            <a:extLst>
              <a:ext uri="{FF2B5EF4-FFF2-40B4-BE49-F238E27FC236}">
                <a16:creationId xmlns:a16="http://schemas.microsoft.com/office/drawing/2014/main" id="{EAADA43E-5000-1881-B1A9-4C6091C12E1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433662" y="5554500"/>
            <a:ext cx="254158" cy="254158"/>
          </a:xfrm>
          <a:prstGeom prst="rect">
            <a:avLst/>
          </a:prstGeom>
        </p:spPr>
      </p:pic>
      <p:pic>
        <p:nvPicPr>
          <p:cNvPr id="8" name="Z_[17-04]_kiku4">
            <a:hlinkClick r:id="" action="ppaction://media"/>
            <a:extLst>
              <a:ext uri="{FF2B5EF4-FFF2-40B4-BE49-F238E27FC236}">
                <a16:creationId xmlns:a16="http://schemas.microsoft.com/office/drawing/2014/main" id="{B89896D5-5081-75C4-9F8C-5F3D59AFE03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16885" y="5554500"/>
            <a:ext cx="254158" cy="25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7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EC200E-0329-EC75-DB93-478008A8D5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793" y="2265461"/>
            <a:ext cx="10962325" cy="27959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3F24AF8-D0AE-BC90-C51B-890EEDFAC16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1" y="22459"/>
            <a:ext cx="2657475" cy="68215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2C11936-2BE3-4FD7-8C0B-B3F27512DD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771" y="43547"/>
            <a:ext cx="5026553" cy="63248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6E34961-34B9-82F6-0FFF-DA6F7A4180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747720"/>
            <a:ext cx="8629650" cy="676623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904B677-7FD5-406C-224C-198D7D050B53}"/>
              </a:ext>
            </a:extLst>
          </p:cNvPr>
          <p:cNvSpPr txBox="1"/>
          <p:nvPr/>
        </p:nvSpPr>
        <p:spPr>
          <a:xfrm>
            <a:off x="2695576" y="3074427"/>
            <a:ext cx="1866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>
                <a:solidFill>
                  <a:srgbClr val="FF0000"/>
                </a:solidFill>
                <a:latin typeface="+mj-ea"/>
                <a:ea typeface="+mj-ea"/>
              </a:rPr>
              <a:t>しごとだけ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9E56112-797B-EB74-C24D-8DA159EFF016}"/>
              </a:ext>
            </a:extLst>
          </p:cNvPr>
          <p:cNvSpPr txBox="1"/>
          <p:nvPr/>
        </p:nvSpPr>
        <p:spPr>
          <a:xfrm>
            <a:off x="2695576" y="4014527"/>
            <a:ext cx="1542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>
                <a:solidFill>
                  <a:srgbClr val="FF0000"/>
                </a:solidFill>
                <a:latin typeface="+mj-ea"/>
                <a:ea typeface="+mj-ea"/>
              </a:rPr>
              <a:t>しゅみが</a:t>
            </a:r>
            <a:endParaRPr kumimoji="1" lang="en-US" altLang="ja-JP" sz="200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ja-JP" altLang="en-US" sz="2000">
                <a:solidFill>
                  <a:srgbClr val="FF0000"/>
                </a:solidFill>
                <a:latin typeface="+mj-ea"/>
                <a:ea typeface="+mj-ea"/>
              </a:rPr>
              <a:t>たのしい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EE05F06-4A6A-4E3F-7EF5-0F9B459A6962}"/>
              </a:ext>
            </a:extLst>
          </p:cNvPr>
          <p:cNvSpPr txBox="1"/>
          <p:nvPr/>
        </p:nvSpPr>
        <p:spPr>
          <a:xfrm>
            <a:off x="4681797" y="2901524"/>
            <a:ext cx="2613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>
                <a:solidFill>
                  <a:srgbClr val="FF0000"/>
                </a:solidFill>
                <a:latin typeface="+mj-ea"/>
                <a:ea typeface="+mj-ea"/>
              </a:rPr>
              <a:t>どこで 何を </a:t>
            </a:r>
            <a:endParaRPr kumimoji="1" lang="en-US" altLang="ja-JP" sz="200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000">
                <a:solidFill>
                  <a:srgbClr val="FF0000"/>
                </a:solidFill>
                <a:latin typeface="+mj-ea"/>
                <a:ea typeface="+mj-ea"/>
              </a:rPr>
              <a:t>かえばいいか、</a:t>
            </a:r>
            <a:endParaRPr lang="en-US" altLang="ja-JP" sz="200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ja-JP" altLang="en-US" sz="2000">
                <a:solidFill>
                  <a:srgbClr val="FF0000"/>
                </a:solidFill>
                <a:latin typeface="+mj-ea"/>
                <a:ea typeface="+mj-ea"/>
              </a:rPr>
              <a:t>わかりませんでした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E9AB702-2C6F-55A6-9BFC-8951A67FCA9C}"/>
              </a:ext>
            </a:extLst>
          </p:cNvPr>
          <p:cNvSpPr txBox="1"/>
          <p:nvPr/>
        </p:nvSpPr>
        <p:spPr>
          <a:xfrm>
            <a:off x="4760455" y="4014526"/>
            <a:ext cx="1542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>
                <a:solidFill>
                  <a:srgbClr val="FF0000"/>
                </a:solidFill>
                <a:latin typeface="+mj-ea"/>
                <a:ea typeface="+mj-ea"/>
              </a:rPr>
              <a:t>おみせに </a:t>
            </a:r>
            <a:endParaRPr kumimoji="1" lang="en-US" altLang="ja-JP" sz="200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ja-JP" altLang="en-US" sz="2000">
                <a:solidFill>
                  <a:srgbClr val="FF0000"/>
                </a:solidFill>
                <a:latin typeface="+mj-ea"/>
                <a:ea typeface="+mj-ea"/>
              </a:rPr>
              <a:t>くわしい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A20434F-0F4B-F126-1DFD-B15ABC24F1BD}"/>
              </a:ext>
            </a:extLst>
          </p:cNvPr>
          <p:cNvSpPr txBox="1"/>
          <p:nvPr/>
        </p:nvSpPr>
        <p:spPr>
          <a:xfrm>
            <a:off x="6835118" y="3027987"/>
            <a:ext cx="2408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>
                <a:solidFill>
                  <a:srgbClr val="FF0000"/>
                </a:solidFill>
                <a:latin typeface="+mj-ea"/>
                <a:ea typeface="+mj-ea"/>
              </a:rPr>
              <a:t>ともだちがあまり</a:t>
            </a:r>
            <a:endParaRPr lang="en-US" altLang="ja-JP" sz="200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000">
                <a:solidFill>
                  <a:srgbClr val="FF0000"/>
                </a:solidFill>
                <a:latin typeface="+mj-ea"/>
                <a:ea typeface="+mj-ea"/>
              </a:rPr>
              <a:t>いませんでした</a:t>
            </a:r>
            <a:endParaRPr lang="en-US" altLang="ja-JP" sz="20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49A869F-9586-4FAE-939A-6B81F1E61C71}"/>
              </a:ext>
            </a:extLst>
          </p:cNvPr>
          <p:cNvSpPr txBox="1"/>
          <p:nvPr/>
        </p:nvSpPr>
        <p:spPr>
          <a:xfrm>
            <a:off x="6872780" y="4014526"/>
            <a:ext cx="1941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>
                <a:solidFill>
                  <a:srgbClr val="FF0000"/>
                </a:solidFill>
                <a:latin typeface="+mj-ea"/>
                <a:ea typeface="+mj-ea"/>
              </a:rPr>
              <a:t>ともだちが </a:t>
            </a:r>
            <a:endParaRPr kumimoji="1" lang="en-US" altLang="ja-JP" sz="200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000">
                <a:solidFill>
                  <a:srgbClr val="FF0000"/>
                </a:solidFill>
                <a:latin typeface="+mj-ea"/>
                <a:ea typeface="+mj-ea"/>
              </a:rPr>
              <a:t>ふえました</a:t>
            </a:r>
            <a:endParaRPr kumimoji="1" lang="ja-JP" altLang="en-US" sz="20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1D71A30-A537-69AB-FD41-2426C5EF22BB}"/>
              </a:ext>
            </a:extLst>
          </p:cNvPr>
          <p:cNvSpPr txBox="1"/>
          <p:nvPr/>
        </p:nvSpPr>
        <p:spPr>
          <a:xfrm>
            <a:off x="8986791" y="2894830"/>
            <a:ext cx="2339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>
                <a:solidFill>
                  <a:srgbClr val="FF0000"/>
                </a:solidFill>
                <a:latin typeface="+mj-ea"/>
                <a:ea typeface="+mj-ea"/>
              </a:rPr>
              <a:t>いっていることが</a:t>
            </a:r>
            <a:endParaRPr kumimoji="1" lang="en-US" altLang="ja-JP" sz="200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000">
                <a:solidFill>
                  <a:srgbClr val="FF0000"/>
                </a:solidFill>
                <a:latin typeface="+mj-ea"/>
                <a:ea typeface="+mj-ea"/>
              </a:rPr>
              <a:t>わかりませんでした</a:t>
            </a:r>
            <a:endParaRPr kumimoji="1" lang="ja-JP" altLang="en-US" sz="20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BB23133-4BC7-271D-ADF3-87D1B114FF6B}"/>
              </a:ext>
            </a:extLst>
          </p:cNvPr>
          <p:cNvSpPr txBox="1"/>
          <p:nvPr/>
        </p:nvSpPr>
        <p:spPr>
          <a:xfrm>
            <a:off x="9073011" y="4028743"/>
            <a:ext cx="1821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>
                <a:solidFill>
                  <a:srgbClr val="FF0000"/>
                </a:solidFill>
                <a:latin typeface="+mj-ea"/>
                <a:ea typeface="+mj-ea"/>
              </a:rPr>
              <a:t>すこし わかる</a:t>
            </a:r>
            <a:endParaRPr kumimoji="1" lang="ja-JP" altLang="en-US" sz="20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3BF6CD8-6B6F-B09E-F9BC-1FAA2F04C84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64" y="1492605"/>
            <a:ext cx="6582697" cy="660612"/>
          </a:xfrm>
          <a:prstGeom prst="rect">
            <a:avLst/>
          </a:prstGeom>
        </p:spPr>
      </p:pic>
      <p:pic>
        <p:nvPicPr>
          <p:cNvPr id="2" name="Z_[17-01]_kiku1">
            <a:hlinkClick r:id="" action="ppaction://media"/>
            <a:extLst>
              <a:ext uri="{FF2B5EF4-FFF2-40B4-BE49-F238E27FC236}">
                <a16:creationId xmlns:a16="http://schemas.microsoft.com/office/drawing/2014/main" id="{7552AD4C-6448-B83D-BC48-9EB642EEF9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264766" y="2475056"/>
            <a:ext cx="328467" cy="328467"/>
          </a:xfrm>
          <a:prstGeom prst="rect">
            <a:avLst/>
          </a:prstGeom>
        </p:spPr>
      </p:pic>
      <p:pic>
        <p:nvPicPr>
          <p:cNvPr id="5" name="Z_[17-02]_kiku2">
            <a:hlinkClick r:id="" action="ppaction://media"/>
            <a:extLst>
              <a:ext uri="{FF2B5EF4-FFF2-40B4-BE49-F238E27FC236}">
                <a16:creationId xmlns:a16="http://schemas.microsoft.com/office/drawing/2014/main" id="{BE9409A7-F731-A9A7-B315-F9508F95D4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46857" y="2475056"/>
            <a:ext cx="328467" cy="328467"/>
          </a:xfrm>
          <a:prstGeom prst="rect">
            <a:avLst/>
          </a:prstGeom>
        </p:spPr>
      </p:pic>
      <p:pic>
        <p:nvPicPr>
          <p:cNvPr id="8" name="Z_[17-03]_kiku3">
            <a:hlinkClick r:id="" action="ppaction://media"/>
            <a:extLst>
              <a:ext uri="{FF2B5EF4-FFF2-40B4-BE49-F238E27FC236}">
                <a16:creationId xmlns:a16="http://schemas.microsoft.com/office/drawing/2014/main" id="{3F9913B0-7FA8-C470-6873-E500CDA0703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635875" y="2475056"/>
            <a:ext cx="328467" cy="328467"/>
          </a:xfrm>
          <a:prstGeom prst="rect">
            <a:avLst/>
          </a:prstGeom>
        </p:spPr>
      </p:pic>
      <p:pic>
        <p:nvPicPr>
          <p:cNvPr id="9" name="Z_[17-04]_kiku4">
            <a:hlinkClick r:id="" action="ppaction://media"/>
            <a:extLst>
              <a:ext uri="{FF2B5EF4-FFF2-40B4-BE49-F238E27FC236}">
                <a16:creationId xmlns:a16="http://schemas.microsoft.com/office/drawing/2014/main" id="{D1839902-36BE-BDA9-EC6D-330F414E2D6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817966" y="2475056"/>
            <a:ext cx="328467" cy="32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0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03F24AF8-D0AE-BC90-C51B-890EEDFAC1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1" y="22459"/>
            <a:ext cx="2657475" cy="68215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2C11936-2BE3-4FD7-8C0B-B3F27512DD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771" y="43547"/>
            <a:ext cx="5026553" cy="63248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6E34961-34B9-82F6-0FFF-DA6F7A4180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747720"/>
            <a:ext cx="8629650" cy="67662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FA1E323-FF85-EC5B-19E0-28ADBAC9521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1" y="1496027"/>
            <a:ext cx="6096000" cy="68127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6D19BD9-2CB2-F2B3-287B-042094F64BC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498" y="2259347"/>
            <a:ext cx="8954115" cy="2946100"/>
          </a:xfrm>
          <a:prstGeom prst="rect">
            <a:avLst/>
          </a:prstGeom>
        </p:spPr>
      </p:pic>
      <p:pic>
        <p:nvPicPr>
          <p:cNvPr id="2" name="Z_[17-01]_kiku1">
            <a:hlinkClick r:id="" action="ppaction://media"/>
            <a:extLst>
              <a:ext uri="{FF2B5EF4-FFF2-40B4-BE49-F238E27FC236}">
                <a16:creationId xmlns:a16="http://schemas.microsoft.com/office/drawing/2014/main" id="{D6C34C2D-67D3-3331-0129-EEEDD95E89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236566" y="1602220"/>
            <a:ext cx="252269" cy="252269"/>
          </a:xfrm>
          <a:prstGeom prst="rect">
            <a:avLst/>
          </a:prstGeom>
        </p:spPr>
      </p:pic>
      <p:pic>
        <p:nvPicPr>
          <p:cNvPr id="3" name="Z_[17-02]_kiku2">
            <a:hlinkClick r:id="" action="ppaction://media"/>
            <a:extLst>
              <a:ext uri="{FF2B5EF4-FFF2-40B4-BE49-F238E27FC236}">
                <a16:creationId xmlns:a16="http://schemas.microsoft.com/office/drawing/2014/main" id="{76399E38-DE8B-24CF-690C-E6B6D15C28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70857" y="1602220"/>
            <a:ext cx="252269" cy="252269"/>
          </a:xfrm>
          <a:prstGeom prst="rect">
            <a:avLst/>
          </a:prstGeom>
        </p:spPr>
      </p:pic>
      <p:pic>
        <p:nvPicPr>
          <p:cNvPr id="6" name="Z_[17-03]_kiku3">
            <a:hlinkClick r:id="" action="ppaction://media"/>
            <a:extLst>
              <a:ext uri="{FF2B5EF4-FFF2-40B4-BE49-F238E27FC236}">
                <a16:creationId xmlns:a16="http://schemas.microsoft.com/office/drawing/2014/main" id="{5E352B53-F09F-8D84-40A3-B73400BBD74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705148" y="1602220"/>
            <a:ext cx="252269" cy="252269"/>
          </a:xfrm>
          <a:prstGeom prst="rect">
            <a:avLst/>
          </a:prstGeom>
        </p:spPr>
      </p:pic>
      <p:pic>
        <p:nvPicPr>
          <p:cNvPr id="8" name="Z_[17-04]_kiku4">
            <a:hlinkClick r:id="" action="ppaction://media"/>
            <a:extLst>
              <a:ext uri="{FF2B5EF4-FFF2-40B4-BE49-F238E27FC236}">
                <a16:creationId xmlns:a16="http://schemas.microsoft.com/office/drawing/2014/main" id="{A9EE1B65-4D89-2EE0-C4E6-3B2D8878FCB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39439" y="1602220"/>
            <a:ext cx="252269" cy="25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C237DBA0-127D-4D4F-D891-281C7C90BC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002" y="1846904"/>
            <a:ext cx="9944100" cy="254104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0AB2005-F224-2B4C-FB67-06C7057382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731" y="908271"/>
            <a:ext cx="5655645" cy="76855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54071A-C147-62FD-2732-941602743B5F}"/>
              </a:ext>
            </a:extLst>
          </p:cNvPr>
          <p:cNvSpPr txBox="1"/>
          <p:nvPr/>
        </p:nvSpPr>
        <p:spPr>
          <a:xfrm>
            <a:off x="7325446" y="2007415"/>
            <a:ext cx="2763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ように なりました</a:t>
            </a:r>
            <a:endParaRPr lang="en-US" altLang="ja-JP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2EA9C5C-41E2-546D-D22F-1626357686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771" y="43547"/>
            <a:ext cx="5026553" cy="632489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0336E41-BCCE-D339-412D-2FB254840634}"/>
              </a:ext>
            </a:extLst>
          </p:cNvPr>
          <p:cNvSpPr txBox="1"/>
          <p:nvPr/>
        </p:nvSpPr>
        <p:spPr>
          <a:xfrm>
            <a:off x="4420321" y="2606491"/>
            <a:ext cx="2763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ように なりました</a:t>
            </a:r>
            <a:endParaRPr lang="en-US" altLang="ja-JP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CFCFAD2-B6CC-CF77-369E-29401A9CF0E6}"/>
              </a:ext>
            </a:extLst>
          </p:cNvPr>
          <p:cNvSpPr txBox="1"/>
          <p:nvPr/>
        </p:nvSpPr>
        <p:spPr>
          <a:xfrm>
            <a:off x="3198920" y="3812776"/>
            <a:ext cx="2763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ように なりました</a:t>
            </a:r>
            <a:endParaRPr lang="en-US" altLang="ja-JP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648D3B83-2FFD-18A9-9662-31B417600B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7471" y="4539139"/>
            <a:ext cx="6877050" cy="808239"/>
          </a:xfrm>
          <a:prstGeom prst="rect">
            <a:avLst/>
          </a:prstGeom>
        </p:spPr>
      </p:pic>
      <p:pic>
        <p:nvPicPr>
          <p:cNvPr id="2" name="Z_[17-05]_katachi">
            <a:hlinkClick r:id="" action="ppaction://media"/>
            <a:extLst>
              <a:ext uri="{FF2B5EF4-FFF2-40B4-BE49-F238E27FC236}">
                <a16:creationId xmlns:a16="http://schemas.microsoft.com/office/drawing/2014/main" id="{6BA65F9B-9DC7-B0B6-DE47-B88A7A9C42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64240" y="1043912"/>
            <a:ext cx="248848" cy="24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5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7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C00BDF1-BFE3-81DE-6034-2F64547C56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59147"/>
            <a:ext cx="11353800" cy="375953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657BCCD-2F99-2F66-A8EC-59616E5BAA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813" y="4124661"/>
            <a:ext cx="7272338" cy="232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2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CE69016-360C-E351-3AC8-902EF58AF3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224" y="58634"/>
            <a:ext cx="7173293" cy="674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8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DF1BBD3-0E1B-2E0E-A86B-3A0CD64585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771" y="43547"/>
            <a:ext cx="5026553" cy="63248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4907100-0FBD-6B01-DF9F-4EA590E979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367" y="982684"/>
            <a:ext cx="8372475" cy="854690"/>
          </a:xfrm>
          <a:prstGeom prst="rect">
            <a:avLst/>
          </a:prstGeom>
        </p:spPr>
      </p:pic>
      <p:pic>
        <p:nvPicPr>
          <p:cNvPr id="9" name="Picture 2" descr="Z_17_1_03_wadaiko">
            <a:extLst>
              <a:ext uri="{FF2B5EF4-FFF2-40B4-BE49-F238E27FC236}">
                <a16:creationId xmlns:a16="http://schemas.microsoft.com/office/drawing/2014/main" id="{9059E3D3-C987-A4E8-946E-040B11D1A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1" y="2579668"/>
            <a:ext cx="3295649" cy="329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_17_1_02_kaimono">
            <a:extLst>
              <a:ext uri="{FF2B5EF4-FFF2-40B4-BE49-F238E27FC236}">
                <a16:creationId xmlns:a16="http://schemas.microsoft.com/office/drawing/2014/main" id="{99591B26-642F-B08C-7155-60DC9CC88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4826" y="2579667"/>
            <a:ext cx="3295649" cy="329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_17_1_04_meeru">
            <a:extLst>
              <a:ext uri="{FF2B5EF4-FFF2-40B4-BE49-F238E27FC236}">
                <a16:creationId xmlns:a16="http://schemas.microsoft.com/office/drawing/2014/main" id="{0839BB33-460C-5926-7363-1AC144F7C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4351" y="2579667"/>
            <a:ext cx="3295649" cy="329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_[17-02]_kiku2">
            <a:hlinkClick r:id="" action="ppaction://media"/>
            <a:extLst>
              <a:ext uri="{FF2B5EF4-FFF2-40B4-BE49-F238E27FC236}">
                <a16:creationId xmlns:a16="http://schemas.microsoft.com/office/drawing/2014/main" id="{A85AA286-46C4-71B0-9E1A-4C55F1346E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869695" y="1166650"/>
            <a:ext cx="287046" cy="287046"/>
          </a:xfrm>
          <a:prstGeom prst="rect">
            <a:avLst/>
          </a:prstGeom>
        </p:spPr>
      </p:pic>
      <p:pic>
        <p:nvPicPr>
          <p:cNvPr id="5" name="Z_[17-01]_kiku1">
            <a:hlinkClick r:id="" action="ppaction://media"/>
            <a:extLst>
              <a:ext uri="{FF2B5EF4-FFF2-40B4-BE49-F238E27FC236}">
                <a16:creationId xmlns:a16="http://schemas.microsoft.com/office/drawing/2014/main" id="{5DF7F1B7-C241-8917-3736-D6FF14474D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941166" y="1166650"/>
            <a:ext cx="287046" cy="287046"/>
          </a:xfrm>
          <a:prstGeom prst="rect">
            <a:avLst/>
          </a:prstGeom>
        </p:spPr>
      </p:pic>
      <p:pic>
        <p:nvPicPr>
          <p:cNvPr id="7" name="Z_[17-04]_kiku4">
            <a:hlinkClick r:id="" action="ppaction://media"/>
            <a:extLst>
              <a:ext uri="{FF2B5EF4-FFF2-40B4-BE49-F238E27FC236}">
                <a16:creationId xmlns:a16="http://schemas.microsoft.com/office/drawing/2014/main" id="{28CCEC1C-833D-AFB3-F024-1F6AB62C82A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798692" y="1166650"/>
            <a:ext cx="287046" cy="28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0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272</Words>
  <Application>Microsoft Office PowerPoint</Application>
  <PresentationFormat>Widescreen</PresentationFormat>
  <Paragraphs>70</Paragraphs>
  <Slides>26</Slides>
  <Notes>19</Notes>
  <HiddenSlides>0</HiddenSlides>
  <MMClips>28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Can-do チェック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Ningkham Thongthimahaxay</cp:lastModifiedBy>
  <cp:revision>108</cp:revision>
  <dcterms:created xsi:type="dcterms:W3CDTF">2025-03-04T06:27:47Z</dcterms:created>
  <dcterms:modified xsi:type="dcterms:W3CDTF">2026-02-27T08:31:14Z</dcterms:modified>
</cp:coreProperties>
</file>