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471" r:id="rId3"/>
    <p:sldId id="496" r:id="rId4"/>
    <p:sldId id="1201" r:id="rId5"/>
    <p:sldId id="1202" r:id="rId6"/>
    <p:sldId id="1181" r:id="rId7"/>
    <p:sldId id="1204" r:id="rId8"/>
    <p:sldId id="1203" r:id="rId9"/>
    <p:sldId id="1205" r:id="rId10"/>
    <p:sldId id="1183" r:id="rId11"/>
    <p:sldId id="1184" r:id="rId12"/>
    <p:sldId id="1186" r:id="rId13"/>
    <p:sldId id="1206" r:id="rId14"/>
    <p:sldId id="1207" r:id="rId15"/>
    <p:sldId id="1208" r:id="rId16"/>
    <p:sldId id="1209" r:id="rId17"/>
    <p:sldId id="1210" r:id="rId18"/>
    <p:sldId id="1211" r:id="rId19"/>
    <p:sldId id="1212" r:id="rId20"/>
    <p:sldId id="1189" r:id="rId21"/>
    <p:sldId id="1190" r:id="rId22"/>
    <p:sldId id="1213" r:id="rId23"/>
    <p:sldId id="1214" r:id="rId24"/>
    <p:sldId id="1215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ECA"/>
    <a:srgbClr val="E8E6ED"/>
    <a:srgbClr val="FFFFF3"/>
    <a:srgbClr val="FFFBCD"/>
    <a:srgbClr val="FFFFFF"/>
    <a:srgbClr val="F1F1F2"/>
    <a:srgbClr val="FFFBCC"/>
    <a:srgbClr val="FDE0B0"/>
    <a:srgbClr val="FF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5528" autoAdjust="0"/>
  </p:normalViewPr>
  <p:slideViewPr>
    <p:cSldViewPr snapToGrid="0">
      <p:cViewPr varScale="1">
        <p:scale>
          <a:sx n="59" d="100"/>
          <a:sy n="59" d="100"/>
        </p:scale>
        <p:origin x="9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7T08:32:43.036" v="22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8:32:39.293" v="3" actId="47"/>
        <pc:sldMkLst>
          <pc:docMk/>
          <pc:sldMk cId="3391700342" sldId="365"/>
        </pc:sldMkLst>
      </pc:sldChg>
      <pc:sldChg chg="del">
        <pc:chgData name="Ningkham Thongthimahaxay" userId="5cdccbc1-80d8-4943-a810-18429d6cdb14" providerId="ADAL" clId="{68914001-3854-47A5-8B1B-D1578204552E}" dt="2026-02-27T08:32:39.282" v="2" actId="47"/>
        <pc:sldMkLst>
          <pc:docMk/>
          <pc:sldMk cId="756299597" sldId="400"/>
        </pc:sldMkLst>
      </pc:sldChg>
      <pc:sldChg chg="del">
        <pc:chgData name="Ningkham Thongthimahaxay" userId="5cdccbc1-80d8-4943-a810-18429d6cdb14" providerId="ADAL" clId="{68914001-3854-47A5-8B1B-D1578204552E}" dt="2026-02-27T08:32:38.741" v="0" actId="47"/>
        <pc:sldMkLst>
          <pc:docMk/>
          <pc:sldMk cId="4212684179" sldId="402"/>
        </pc:sldMkLst>
      </pc:sldChg>
      <pc:sldChg chg="del">
        <pc:chgData name="Ningkham Thongthimahaxay" userId="5cdccbc1-80d8-4943-a810-18429d6cdb14" providerId="ADAL" clId="{68914001-3854-47A5-8B1B-D1578204552E}" dt="2026-02-27T08:32:39.205" v="1" actId="47"/>
        <pc:sldMkLst>
          <pc:docMk/>
          <pc:sldMk cId="288815665" sldId="438"/>
        </pc:sldMkLst>
      </pc:sldChg>
      <pc:sldChg chg="del">
        <pc:chgData name="Ningkham Thongthimahaxay" userId="5cdccbc1-80d8-4943-a810-18429d6cdb14" providerId="ADAL" clId="{68914001-3854-47A5-8B1B-D1578204552E}" dt="2026-02-27T08:32:41.604" v="16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7T08:32:43.036" v="22" actId="47"/>
        <pc:sldMkLst>
          <pc:docMk/>
          <pc:sldMk cId="1837324282" sldId="797"/>
        </pc:sldMkLst>
      </pc:sldChg>
      <pc:sldChg chg="del">
        <pc:chgData name="Ningkham Thongthimahaxay" userId="5cdccbc1-80d8-4943-a810-18429d6cdb14" providerId="ADAL" clId="{68914001-3854-47A5-8B1B-D1578204552E}" dt="2026-02-27T08:32:41.394" v="15" actId="47"/>
        <pc:sldMkLst>
          <pc:docMk/>
          <pc:sldMk cId="766974004" sldId="917"/>
        </pc:sldMkLst>
      </pc:sldChg>
      <pc:sldChg chg="del">
        <pc:chgData name="Ningkham Thongthimahaxay" userId="5cdccbc1-80d8-4943-a810-18429d6cdb14" providerId="ADAL" clId="{68914001-3854-47A5-8B1B-D1578204552E}" dt="2026-02-27T08:32:42.601" v="21" actId="47"/>
        <pc:sldMkLst>
          <pc:docMk/>
          <pc:sldMk cId="2595673364" sldId="1086"/>
        </pc:sldMkLst>
      </pc:sldChg>
      <pc:sldChg chg="del">
        <pc:chgData name="Ningkham Thongthimahaxay" userId="5cdccbc1-80d8-4943-a810-18429d6cdb14" providerId="ADAL" clId="{68914001-3854-47A5-8B1B-D1578204552E}" dt="2026-02-27T08:32:42.330" v="20" actId="47"/>
        <pc:sldMkLst>
          <pc:docMk/>
          <pc:sldMk cId="2268985523" sldId="1216"/>
        </pc:sldMkLst>
      </pc:sldChg>
      <pc:sldChg chg="del">
        <pc:chgData name="Ningkham Thongthimahaxay" userId="5cdccbc1-80d8-4943-a810-18429d6cdb14" providerId="ADAL" clId="{68914001-3854-47A5-8B1B-D1578204552E}" dt="2026-02-27T08:32:42.142" v="19" actId="47"/>
        <pc:sldMkLst>
          <pc:docMk/>
          <pc:sldMk cId="1949224733" sldId="1218"/>
        </pc:sldMkLst>
      </pc:sldChg>
      <pc:sldChg chg="del">
        <pc:chgData name="Ningkham Thongthimahaxay" userId="5cdccbc1-80d8-4943-a810-18429d6cdb14" providerId="ADAL" clId="{68914001-3854-47A5-8B1B-D1578204552E}" dt="2026-02-27T08:32:41.972" v="18" actId="47"/>
        <pc:sldMkLst>
          <pc:docMk/>
          <pc:sldMk cId="1674118747" sldId="1219"/>
        </pc:sldMkLst>
      </pc:sldChg>
      <pc:sldChg chg="del">
        <pc:chgData name="Ningkham Thongthimahaxay" userId="5cdccbc1-80d8-4943-a810-18429d6cdb14" providerId="ADAL" clId="{68914001-3854-47A5-8B1B-D1578204552E}" dt="2026-02-27T08:32:41.795" v="17" actId="47"/>
        <pc:sldMkLst>
          <pc:docMk/>
          <pc:sldMk cId="475553809" sldId="1220"/>
        </pc:sldMkLst>
      </pc:sldChg>
      <pc:sldChg chg="del">
        <pc:chgData name="Ningkham Thongthimahaxay" userId="5cdccbc1-80d8-4943-a810-18429d6cdb14" providerId="ADAL" clId="{68914001-3854-47A5-8B1B-D1578204552E}" dt="2026-02-27T08:32:40.891" v="14" actId="47"/>
        <pc:sldMkLst>
          <pc:docMk/>
          <pc:sldMk cId="3629955048" sldId="1221"/>
        </pc:sldMkLst>
      </pc:sldChg>
      <pc:sldChg chg="del">
        <pc:chgData name="Ningkham Thongthimahaxay" userId="5cdccbc1-80d8-4943-a810-18429d6cdb14" providerId="ADAL" clId="{68914001-3854-47A5-8B1B-D1578204552E}" dt="2026-02-27T08:32:40.497" v="13" actId="47"/>
        <pc:sldMkLst>
          <pc:docMk/>
          <pc:sldMk cId="1688746431" sldId="1222"/>
        </pc:sldMkLst>
      </pc:sldChg>
      <pc:sldChg chg="del">
        <pc:chgData name="Ningkham Thongthimahaxay" userId="5cdccbc1-80d8-4943-a810-18429d6cdb14" providerId="ADAL" clId="{68914001-3854-47A5-8B1B-D1578204552E}" dt="2026-02-27T08:32:40.324" v="12" actId="47"/>
        <pc:sldMkLst>
          <pc:docMk/>
          <pc:sldMk cId="1509128235" sldId="1223"/>
        </pc:sldMkLst>
      </pc:sldChg>
      <pc:sldChg chg="del">
        <pc:chgData name="Ningkham Thongthimahaxay" userId="5cdccbc1-80d8-4943-a810-18429d6cdb14" providerId="ADAL" clId="{68914001-3854-47A5-8B1B-D1578204552E}" dt="2026-02-27T08:32:40.143" v="11" actId="47"/>
        <pc:sldMkLst>
          <pc:docMk/>
          <pc:sldMk cId="687394784" sldId="1224"/>
        </pc:sldMkLst>
      </pc:sldChg>
      <pc:sldChg chg="del">
        <pc:chgData name="Ningkham Thongthimahaxay" userId="5cdccbc1-80d8-4943-a810-18429d6cdb14" providerId="ADAL" clId="{68914001-3854-47A5-8B1B-D1578204552E}" dt="2026-02-27T08:32:39.940" v="10" actId="47"/>
        <pc:sldMkLst>
          <pc:docMk/>
          <pc:sldMk cId="927948635" sldId="1225"/>
        </pc:sldMkLst>
      </pc:sldChg>
      <pc:sldChg chg="del">
        <pc:chgData name="Ningkham Thongthimahaxay" userId="5cdccbc1-80d8-4943-a810-18429d6cdb14" providerId="ADAL" clId="{68914001-3854-47A5-8B1B-D1578204552E}" dt="2026-02-27T08:32:39.673" v="9" actId="47"/>
        <pc:sldMkLst>
          <pc:docMk/>
          <pc:sldMk cId="995312108" sldId="1228"/>
        </pc:sldMkLst>
      </pc:sldChg>
      <pc:sldChg chg="del">
        <pc:chgData name="Ningkham Thongthimahaxay" userId="5cdccbc1-80d8-4943-a810-18429d6cdb14" providerId="ADAL" clId="{68914001-3854-47A5-8B1B-D1578204552E}" dt="2026-02-27T08:32:39.514" v="8" actId="47"/>
        <pc:sldMkLst>
          <pc:docMk/>
          <pc:sldMk cId="2547107363" sldId="1229"/>
        </pc:sldMkLst>
      </pc:sldChg>
      <pc:sldChg chg="del">
        <pc:chgData name="Ningkham Thongthimahaxay" userId="5cdccbc1-80d8-4943-a810-18429d6cdb14" providerId="ADAL" clId="{68914001-3854-47A5-8B1B-D1578204552E}" dt="2026-02-27T08:32:39.441" v="7" actId="47"/>
        <pc:sldMkLst>
          <pc:docMk/>
          <pc:sldMk cId="332706344" sldId="1230"/>
        </pc:sldMkLst>
      </pc:sldChg>
      <pc:sldChg chg="del">
        <pc:chgData name="Ningkham Thongthimahaxay" userId="5cdccbc1-80d8-4943-a810-18429d6cdb14" providerId="ADAL" clId="{68914001-3854-47A5-8B1B-D1578204552E}" dt="2026-02-27T08:32:39.399" v="6" actId="47"/>
        <pc:sldMkLst>
          <pc:docMk/>
          <pc:sldMk cId="2198118328" sldId="1231"/>
        </pc:sldMkLst>
      </pc:sldChg>
      <pc:sldChg chg="del">
        <pc:chgData name="Ningkham Thongthimahaxay" userId="5cdccbc1-80d8-4943-a810-18429d6cdb14" providerId="ADAL" clId="{68914001-3854-47A5-8B1B-D1578204552E}" dt="2026-02-27T08:32:39.391" v="5" actId="47"/>
        <pc:sldMkLst>
          <pc:docMk/>
          <pc:sldMk cId="538050104" sldId="1235"/>
        </pc:sldMkLst>
      </pc:sldChg>
      <pc:sldChg chg="del">
        <pc:chgData name="Ningkham Thongthimahaxay" userId="5cdccbc1-80d8-4943-a810-18429d6cdb14" providerId="ADAL" clId="{68914001-3854-47A5-8B1B-D1578204552E}" dt="2026-02-27T08:32:39.339" v="4" actId="47"/>
        <pc:sldMkLst>
          <pc:docMk/>
          <pc:sldMk cId="1887361327" sldId="123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582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6560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43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6868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699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662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965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5927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750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995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.png"/><Relationship Id="rId1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5.png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openxmlformats.org/officeDocument/2006/relationships/image" Target="../media/image4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5.png"/><Relationship Id="rId5" Type="http://schemas.microsoft.com/office/2007/relationships/media" Target="../media/media5.mp3"/><Relationship Id="rId15" Type="http://schemas.openxmlformats.org/officeDocument/2006/relationships/image" Target="../media/image47.png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11.mp3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11.mp3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1.mp3"/><Relationship Id="rId7" Type="http://schemas.openxmlformats.org/officeDocument/2006/relationships/image" Target="../media/image5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11.mp3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1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4.png"/><Relationship Id="rId5" Type="http://schemas.microsoft.com/office/2007/relationships/media" Target="../media/media5.mp3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1.png"/><Relationship Id="rId1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9.png"/><Relationship Id="rId17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8.png"/><Relationship Id="rId5" Type="http://schemas.microsoft.com/office/2007/relationships/media" Target="../media/media5.mp3"/><Relationship Id="rId15" Type="http://schemas.openxmlformats.org/officeDocument/2006/relationships/image" Target="../media/image4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2.png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21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9CDFC7-D0A7-10AA-9BF5-460F2A7C2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80" y="1741152"/>
            <a:ext cx="11994957" cy="29647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ABEC081-E513-FC3A-FB44-7B8FC182F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74" y="4878000"/>
            <a:ext cx="8938947" cy="15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6186984-F0DB-65EA-8CE6-06EB324AC4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31" y="1621824"/>
            <a:ext cx="7452479" cy="512250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AB98E6B-5115-3E70-1595-F4D8D5E2CC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28" y="909003"/>
            <a:ext cx="5660983" cy="76855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4221354" y="1738208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つくろう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0336E41-BCCE-D339-412D-2FB254840634}"/>
              </a:ext>
            </a:extLst>
          </p:cNvPr>
          <p:cNvSpPr txBox="1"/>
          <p:nvPr/>
        </p:nvSpPr>
        <p:spPr>
          <a:xfrm>
            <a:off x="3688314" y="2266018"/>
            <a:ext cx="106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しよう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CFCFAD2-B6CC-CF77-369E-29401A9CF0E6}"/>
              </a:ext>
            </a:extLst>
          </p:cNvPr>
          <p:cNvSpPr txBox="1"/>
          <p:nvPr/>
        </p:nvSpPr>
        <p:spPr>
          <a:xfrm>
            <a:off x="2703620" y="2733662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がんばろう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A88DDB-145B-3DB1-18F4-5127F56E23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4398E42-0E42-0347-7343-84F864AD7E5D}"/>
              </a:ext>
            </a:extLst>
          </p:cNvPr>
          <p:cNvSpPr txBox="1"/>
          <p:nvPr/>
        </p:nvSpPr>
        <p:spPr>
          <a:xfrm>
            <a:off x="3948220" y="3255976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しん学しよう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3B1FC5-2E51-94ED-DD8A-35A9944A845B}"/>
              </a:ext>
            </a:extLst>
          </p:cNvPr>
          <p:cNvSpPr txBox="1"/>
          <p:nvPr/>
        </p:nvSpPr>
        <p:spPr>
          <a:xfrm>
            <a:off x="3095787" y="3749280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見てみよう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64646E-6714-5737-0785-3088899A95CF}"/>
              </a:ext>
            </a:extLst>
          </p:cNvPr>
          <p:cNvSpPr txBox="1"/>
          <p:nvPr/>
        </p:nvSpPr>
        <p:spPr>
          <a:xfrm>
            <a:off x="2436920" y="4753502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なりたい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AA249EB-B496-1CC9-D50E-DFB89EF5EBD3}"/>
              </a:ext>
            </a:extLst>
          </p:cNvPr>
          <p:cNvSpPr txBox="1"/>
          <p:nvPr/>
        </p:nvSpPr>
        <p:spPr>
          <a:xfrm>
            <a:off x="3095787" y="5236452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くらしたい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5FCCE73-4910-2AE6-E96C-65358119C757}"/>
              </a:ext>
            </a:extLst>
          </p:cNvPr>
          <p:cNvSpPr txBox="1"/>
          <p:nvPr/>
        </p:nvSpPr>
        <p:spPr>
          <a:xfrm>
            <a:off x="5727533" y="6261959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もどるつもり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9C035F8-6B3B-4BA2-FF20-E6FF90B6F9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01" y="4744191"/>
            <a:ext cx="5161446" cy="783309"/>
          </a:xfrm>
          <a:prstGeom prst="rect">
            <a:avLst/>
          </a:prstGeom>
        </p:spPr>
      </p:pic>
      <p:pic>
        <p:nvPicPr>
          <p:cNvPr id="2" name="Z_[18-07]_katachi1">
            <a:hlinkClick r:id="" action="ppaction://media"/>
            <a:extLst>
              <a:ext uri="{FF2B5EF4-FFF2-40B4-BE49-F238E27FC236}">
                <a16:creationId xmlns:a16="http://schemas.microsoft.com/office/drawing/2014/main" id="{D0CF75FA-8C86-BA0D-1E67-4A6F306C3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0801" y="1045515"/>
            <a:ext cx="270175" cy="2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7" grpId="0"/>
      <p:bldP spid="20" grpId="0"/>
      <p:bldP spid="10" grpId="0"/>
      <p:bldP spid="11" grpId="0"/>
      <p:bldP spid="12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FD21E41-AEEF-13A8-6E96-24FC10C79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1"/>
            <a:ext cx="11419572" cy="438027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A4CC603-C504-2E3A-314D-A1FB8054D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343" y="4849218"/>
            <a:ext cx="8501514" cy="14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2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2BCE045-088B-6711-F1FC-3C3261FF9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900" y="156163"/>
            <a:ext cx="10135621" cy="65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8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C995F59-407A-CCF9-9A64-1A60361F8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1303000" cy="23043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DFFB374-1C6B-6490-52CF-6228405444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899" y="2645877"/>
            <a:ext cx="6731001" cy="421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0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53B16B51-5701-B8F9-0E7B-5A1996C3D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30" y="1808656"/>
            <a:ext cx="10508525" cy="272332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5B41E36-FEFB-D95A-15DC-F6C9EE217E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42" y="906773"/>
            <a:ext cx="6038359" cy="7037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2456690" y="2066732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ために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0336E41-BCCE-D339-412D-2FB254840634}"/>
              </a:ext>
            </a:extLst>
          </p:cNvPr>
          <p:cNvSpPr txBox="1"/>
          <p:nvPr/>
        </p:nvSpPr>
        <p:spPr>
          <a:xfrm>
            <a:off x="2740180" y="2670555"/>
            <a:ext cx="106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ために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CFCFAD2-B6CC-CF77-369E-29401A9CF0E6}"/>
              </a:ext>
            </a:extLst>
          </p:cNvPr>
          <p:cNvSpPr txBox="1"/>
          <p:nvPr/>
        </p:nvSpPr>
        <p:spPr>
          <a:xfrm>
            <a:off x="1586020" y="3320877"/>
            <a:ext cx="129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ために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A88DDB-145B-3DB1-18F4-5127F56E23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4398E42-0E42-0347-7343-84F864AD7E5D}"/>
              </a:ext>
            </a:extLst>
          </p:cNvPr>
          <p:cNvSpPr txBox="1"/>
          <p:nvPr/>
        </p:nvSpPr>
        <p:spPr>
          <a:xfrm>
            <a:off x="4174203" y="3964531"/>
            <a:ext cx="126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ために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27D7274-2A52-F365-7845-8FF7D2A8A5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849" y="4736044"/>
            <a:ext cx="5490497" cy="852044"/>
          </a:xfrm>
          <a:prstGeom prst="rect">
            <a:avLst/>
          </a:prstGeom>
        </p:spPr>
      </p:pic>
      <p:pic>
        <p:nvPicPr>
          <p:cNvPr id="2" name="Z_[18-08]_katachi2">
            <a:hlinkClick r:id="" action="ppaction://media"/>
            <a:extLst>
              <a:ext uri="{FF2B5EF4-FFF2-40B4-BE49-F238E27FC236}">
                <a16:creationId xmlns:a16="http://schemas.microsoft.com/office/drawing/2014/main" id="{000F0243-9C4C-3E2C-3F75-E556C48CA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90400" y="1047155"/>
            <a:ext cx="273769" cy="2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8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7" grpId="0"/>
      <p:bldP spid="20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B4F5E3F-1B18-C1DC-022A-54C8AF550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159147"/>
            <a:ext cx="11357476" cy="40290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DE9925E-B9D9-9F13-97E9-E1EC8AB22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987" y="4718931"/>
            <a:ext cx="8478025" cy="135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1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06BAA6-D099-5B6A-D749-46695C5A2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354013"/>
            <a:ext cx="10886172" cy="28580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769B8BF-BD93-1350-122B-B31183FCF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377" y="2907208"/>
            <a:ext cx="6869523" cy="396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22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3AC3CEE-AAFF-35B9-BEA8-04BD2DBF3E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599" y="1943857"/>
            <a:ext cx="5895121" cy="8229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9AF2AAA-2379-827E-0EA5-C63D4A7E2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42" y="890886"/>
            <a:ext cx="6305058" cy="7982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4037159" y="2124481"/>
            <a:ext cx="276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あげる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A88DDB-145B-3DB1-18F4-5127F56E23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EA2C531-C586-18A7-1022-830631CC35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584" y="2947396"/>
            <a:ext cx="5861931" cy="712268"/>
          </a:xfrm>
          <a:prstGeom prst="rect">
            <a:avLst/>
          </a:prstGeom>
        </p:spPr>
      </p:pic>
      <p:pic>
        <p:nvPicPr>
          <p:cNvPr id="2" name="Z_[18-09]_katachi3">
            <a:hlinkClick r:id="" action="ppaction://media"/>
            <a:extLst>
              <a:ext uri="{FF2B5EF4-FFF2-40B4-BE49-F238E27FC236}">
                <a16:creationId xmlns:a16="http://schemas.microsoft.com/office/drawing/2014/main" id="{C22A442C-E05B-569D-8181-C8BD0CB7A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14332" y="1042761"/>
            <a:ext cx="285753" cy="27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2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3A98F45-9717-F24C-D334-7CCC36E3C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52" y="260283"/>
            <a:ext cx="11152147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92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0DAE10-5A2E-0EAC-BF67-9B13C19BF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99" y="1080972"/>
            <a:ext cx="10439103" cy="301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2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367F89-81E8-5703-4529-52F155339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58"/>
          <a:stretch/>
        </p:blipFill>
        <p:spPr>
          <a:xfrm>
            <a:off x="228601" y="2324098"/>
            <a:ext cx="11706225" cy="22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0250519-D517-D04E-84F6-5A565EB359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1" y="1008080"/>
            <a:ext cx="7226300" cy="7276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0C906E3-B676-E153-119A-C0E069C28D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1026" name="Picture 2" descr="Z_18_1_20_jibunnokaisha">
            <a:extLst>
              <a:ext uri="{FF2B5EF4-FFF2-40B4-BE49-F238E27FC236}">
                <a16:creationId xmlns:a16="http://schemas.microsoft.com/office/drawing/2014/main" id="{8DFE8D43-D6EF-6C4E-78E5-62A4DD9F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85" y="2252270"/>
            <a:ext cx="2649929" cy="26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Z_18_1_17_sushishokunin">
            <a:extLst>
              <a:ext uri="{FF2B5EF4-FFF2-40B4-BE49-F238E27FC236}">
                <a16:creationId xmlns:a16="http://schemas.microsoft.com/office/drawing/2014/main" id="{4C4E5BA1-DFBF-AB09-EE6E-61D4887C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936" y="2252269"/>
            <a:ext cx="2649929" cy="26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Z_18_1_18_nihongokyooshi">
            <a:extLst>
              <a:ext uri="{FF2B5EF4-FFF2-40B4-BE49-F238E27FC236}">
                <a16:creationId xmlns:a16="http://schemas.microsoft.com/office/drawing/2014/main" id="{0B447768-D5D1-4163-1A48-53413B7A8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2336" y="2252269"/>
            <a:ext cx="2649929" cy="26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_18_1_19_nonbiri">
            <a:extLst>
              <a:ext uri="{FF2B5EF4-FFF2-40B4-BE49-F238E27FC236}">
                <a16:creationId xmlns:a16="http://schemas.microsoft.com/office/drawing/2014/main" id="{5FB280DB-8E98-BFF1-302C-FD0B175CD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2486" y="2252269"/>
            <a:ext cx="2649929" cy="26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18-03]_kiku1">
            <a:hlinkClick r:id="" action="ppaction://media"/>
            <a:extLst>
              <a:ext uri="{FF2B5EF4-FFF2-40B4-BE49-F238E27FC236}">
                <a16:creationId xmlns:a16="http://schemas.microsoft.com/office/drawing/2014/main" id="{3655ADAC-4D92-4A27-7966-846ABA64E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892317" y="1158875"/>
            <a:ext cx="290635" cy="290635"/>
          </a:xfrm>
          <a:prstGeom prst="rect">
            <a:avLst/>
          </a:prstGeom>
        </p:spPr>
      </p:pic>
      <p:pic>
        <p:nvPicPr>
          <p:cNvPr id="3" name="Z_[18-04]_kiku2">
            <a:hlinkClick r:id="" action="ppaction://media"/>
            <a:extLst>
              <a:ext uri="{FF2B5EF4-FFF2-40B4-BE49-F238E27FC236}">
                <a16:creationId xmlns:a16="http://schemas.microsoft.com/office/drawing/2014/main" id="{EDA2E710-700F-97B9-CA5B-5364369731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42241" y="1158875"/>
            <a:ext cx="290635" cy="290635"/>
          </a:xfrm>
          <a:prstGeom prst="rect">
            <a:avLst/>
          </a:prstGeom>
        </p:spPr>
      </p:pic>
      <p:pic>
        <p:nvPicPr>
          <p:cNvPr id="5" name="Z_[18-05]_kiku3">
            <a:hlinkClick r:id="" action="ppaction://media"/>
            <a:extLst>
              <a:ext uri="{FF2B5EF4-FFF2-40B4-BE49-F238E27FC236}">
                <a16:creationId xmlns:a16="http://schemas.microsoft.com/office/drawing/2014/main" id="{A8C8C797-2850-5346-40A7-AB56225078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92164" y="1158875"/>
            <a:ext cx="290635" cy="290635"/>
          </a:xfrm>
          <a:prstGeom prst="rect">
            <a:avLst/>
          </a:prstGeom>
        </p:spPr>
      </p:pic>
      <p:pic>
        <p:nvPicPr>
          <p:cNvPr id="6" name="Z_[18-06]_kiku4">
            <a:hlinkClick r:id="" action="ppaction://media"/>
            <a:extLst>
              <a:ext uri="{FF2B5EF4-FFF2-40B4-BE49-F238E27FC236}">
                <a16:creationId xmlns:a16="http://schemas.microsoft.com/office/drawing/2014/main" id="{3656D78B-1F35-6DC6-D0C1-82CAA8EBE3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434760" y="1158875"/>
            <a:ext cx="290635" cy="29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0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691AF46-1999-8AEC-D417-93C20EF1F3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25401"/>
            <a:ext cx="5110938" cy="7680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543E609-E743-3014-7418-80402FC90F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EBF361-6116-F9D9-30AA-C83A11FB21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736198"/>
            <a:ext cx="4259441" cy="76809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05EB34F-CABB-1D9C-9FEC-BA0A7D7C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391" y="971550"/>
            <a:ext cx="7446009" cy="5308599"/>
          </a:xfrm>
          <a:prstGeom prst="rect">
            <a:avLst/>
          </a:prstGeom>
        </p:spPr>
      </p:pic>
      <p:pic>
        <p:nvPicPr>
          <p:cNvPr id="2" name="Z_[18-10]_hanasu1">
            <a:hlinkClick r:id="" action="ppaction://media"/>
            <a:extLst>
              <a:ext uri="{FF2B5EF4-FFF2-40B4-BE49-F238E27FC236}">
                <a16:creationId xmlns:a16="http://schemas.microsoft.com/office/drawing/2014/main" id="{7E4EFD46-56F7-788E-EB23-EFEA919E2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41087" y="931741"/>
            <a:ext cx="254001" cy="268654"/>
          </a:xfrm>
          <a:prstGeom prst="rect">
            <a:avLst/>
          </a:prstGeom>
        </p:spPr>
      </p:pic>
      <p:pic>
        <p:nvPicPr>
          <p:cNvPr id="4" name="Z_[18-11]_hanasu2">
            <a:hlinkClick r:id="" action="ppaction://media"/>
            <a:extLst>
              <a:ext uri="{FF2B5EF4-FFF2-40B4-BE49-F238E27FC236}">
                <a16:creationId xmlns:a16="http://schemas.microsoft.com/office/drawing/2014/main" id="{FA668652-C7CB-C5A9-D207-6F310BBF55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6356" y="931741"/>
            <a:ext cx="261327" cy="26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9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7D75B0D-27FE-DF50-FB9F-9B96AE5AE7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868444"/>
            <a:ext cx="4381500" cy="67513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691AF46-1999-8AEC-D417-93C20EF1F3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25401"/>
            <a:ext cx="5110938" cy="7680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543E609-E743-3014-7418-80402FC90F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36C56F9-2E3A-153D-186E-C82FC63641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391" y="971550"/>
            <a:ext cx="7446009" cy="530859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A2615B-D82B-71A4-1B9D-E09AF8E434F5}"/>
              </a:ext>
            </a:extLst>
          </p:cNvPr>
          <p:cNvSpPr/>
          <p:nvPr/>
        </p:nvSpPr>
        <p:spPr>
          <a:xfrm>
            <a:off x="7308123" y="2287230"/>
            <a:ext cx="4250783" cy="3544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DFD9AF2-7183-D54E-8C37-EF92C99E39E1}"/>
              </a:ext>
            </a:extLst>
          </p:cNvPr>
          <p:cNvSpPr/>
          <p:nvPr/>
        </p:nvSpPr>
        <p:spPr>
          <a:xfrm>
            <a:off x="7295830" y="1162741"/>
            <a:ext cx="3771103" cy="36334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DCDCC83-0795-21CF-0D8D-B49B4DB721A5}"/>
              </a:ext>
            </a:extLst>
          </p:cNvPr>
          <p:cNvSpPr/>
          <p:nvPr/>
        </p:nvSpPr>
        <p:spPr>
          <a:xfrm>
            <a:off x="7308123" y="3012419"/>
            <a:ext cx="4632974" cy="114035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1D3763D-9CF6-23A8-CAF9-4F3A8455FF97}"/>
              </a:ext>
            </a:extLst>
          </p:cNvPr>
          <p:cNvSpPr/>
          <p:nvPr/>
        </p:nvSpPr>
        <p:spPr>
          <a:xfrm>
            <a:off x="7295830" y="1581223"/>
            <a:ext cx="3771103" cy="3353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EE3D046-62EE-A1B8-FAB8-F70C560F71DC}"/>
              </a:ext>
            </a:extLst>
          </p:cNvPr>
          <p:cNvSpPr/>
          <p:nvPr/>
        </p:nvSpPr>
        <p:spPr>
          <a:xfrm>
            <a:off x="7274356" y="4209696"/>
            <a:ext cx="4632974" cy="7312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A69603C-450A-95BE-EFFD-85BCEFF435DD}"/>
              </a:ext>
            </a:extLst>
          </p:cNvPr>
          <p:cNvSpPr/>
          <p:nvPr/>
        </p:nvSpPr>
        <p:spPr>
          <a:xfrm>
            <a:off x="7308123" y="5285399"/>
            <a:ext cx="3771103" cy="36334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04F5D5C-1A55-906A-66EA-FDC2FADC8CAB}"/>
              </a:ext>
            </a:extLst>
          </p:cNvPr>
          <p:cNvSpPr/>
          <p:nvPr/>
        </p:nvSpPr>
        <p:spPr>
          <a:xfrm>
            <a:off x="7308123" y="5703881"/>
            <a:ext cx="3771103" cy="3353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18-10]_hanasu1">
            <a:hlinkClick r:id="" action="ppaction://media"/>
            <a:extLst>
              <a:ext uri="{FF2B5EF4-FFF2-40B4-BE49-F238E27FC236}">
                <a16:creationId xmlns:a16="http://schemas.microsoft.com/office/drawing/2014/main" id="{0CABEA6C-5198-E61C-BB4F-536A2A6C4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29413" y="939068"/>
            <a:ext cx="254001" cy="261327"/>
          </a:xfrm>
          <a:prstGeom prst="rect">
            <a:avLst/>
          </a:prstGeom>
        </p:spPr>
      </p:pic>
      <p:pic>
        <p:nvPicPr>
          <p:cNvPr id="7" name="Z_[18-11]_hanasu2">
            <a:hlinkClick r:id="" action="ppaction://media"/>
            <a:extLst>
              <a:ext uri="{FF2B5EF4-FFF2-40B4-BE49-F238E27FC236}">
                <a16:creationId xmlns:a16="http://schemas.microsoft.com/office/drawing/2014/main" id="{15F634C8-A41B-3E8B-4B98-E710EA049F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57356" y="939067"/>
            <a:ext cx="254001" cy="2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6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FE35960-BB48-2245-6FC8-8E1114E16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776230"/>
            <a:ext cx="6324600" cy="6880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691AF46-1999-8AEC-D417-93C20EF1F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25401"/>
            <a:ext cx="5110938" cy="7680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543E609-E743-3014-7418-80402FC90F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05EB34F-CABB-1D9C-9FEC-BA0A7D7C6E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1243540"/>
            <a:ext cx="6477000" cy="19431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238A2E6-B543-D436-CE35-EA7A85FC2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91" y="1938405"/>
            <a:ext cx="6077009" cy="480245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E53563E-B9F5-EA16-E638-7D3D05353A44}"/>
              </a:ext>
            </a:extLst>
          </p:cNvPr>
          <p:cNvSpPr/>
          <p:nvPr/>
        </p:nvSpPr>
        <p:spPr>
          <a:xfrm>
            <a:off x="8285018" y="1427620"/>
            <a:ext cx="346364" cy="247322"/>
          </a:xfrm>
          <a:prstGeom prst="rect">
            <a:avLst/>
          </a:prstGeom>
          <a:solidFill>
            <a:srgbClr val="FF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AB70D71-EBA4-88F6-B954-7AC8CDABFA26}"/>
              </a:ext>
            </a:extLst>
          </p:cNvPr>
          <p:cNvSpPr/>
          <p:nvPr/>
        </p:nvSpPr>
        <p:spPr>
          <a:xfrm>
            <a:off x="8916773" y="1440320"/>
            <a:ext cx="1255927" cy="247322"/>
          </a:xfrm>
          <a:prstGeom prst="rect">
            <a:avLst/>
          </a:prstGeom>
          <a:solidFill>
            <a:srgbClr val="FF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3E8FDA2-D45A-A8AB-9A06-D9CD5456F860}"/>
              </a:ext>
            </a:extLst>
          </p:cNvPr>
          <p:cNvSpPr/>
          <p:nvPr/>
        </p:nvSpPr>
        <p:spPr>
          <a:xfrm>
            <a:off x="8916773" y="1776644"/>
            <a:ext cx="1255927" cy="247322"/>
          </a:xfrm>
          <a:prstGeom prst="rect">
            <a:avLst/>
          </a:prstGeom>
          <a:solidFill>
            <a:srgbClr val="FF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55D7860-6CBE-B244-D8A8-000C8E66D779}"/>
              </a:ext>
            </a:extLst>
          </p:cNvPr>
          <p:cNvSpPr/>
          <p:nvPr/>
        </p:nvSpPr>
        <p:spPr>
          <a:xfrm>
            <a:off x="8916773" y="2125668"/>
            <a:ext cx="1255927" cy="247322"/>
          </a:xfrm>
          <a:prstGeom prst="rect">
            <a:avLst/>
          </a:prstGeom>
          <a:solidFill>
            <a:srgbClr val="FF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9C9B2A3-B859-D7BE-BC8D-04677B07C572}"/>
              </a:ext>
            </a:extLst>
          </p:cNvPr>
          <p:cNvSpPr/>
          <p:nvPr/>
        </p:nvSpPr>
        <p:spPr>
          <a:xfrm>
            <a:off x="8152565" y="2466088"/>
            <a:ext cx="779832" cy="272054"/>
          </a:xfrm>
          <a:prstGeom prst="rect">
            <a:avLst/>
          </a:prstGeom>
          <a:solidFill>
            <a:srgbClr val="FF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F3C94F8-DFF9-59A9-1A56-6D4A37DAC9AA}"/>
              </a:ext>
            </a:extLst>
          </p:cNvPr>
          <p:cNvSpPr/>
          <p:nvPr/>
        </p:nvSpPr>
        <p:spPr>
          <a:xfrm>
            <a:off x="7581900" y="2824887"/>
            <a:ext cx="1968499" cy="247322"/>
          </a:xfrm>
          <a:prstGeom prst="rect">
            <a:avLst/>
          </a:prstGeom>
          <a:solidFill>
            <a:srgbClr val="FF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2317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C65B5FD-826B-6A7F-A225-F46BA40C3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" y="793497"/>
            <a:ext cx="8602840" cy="142159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691AF46-1999-8AEC-D417-93C20EF1F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25401"/>
            <a:ext cx="5110938" cy="7680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543E609-E743-3014-7418-80402FC90F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05EB34F-CABB-1D9C-9FEC-BA0A7D7C6E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2389681"/>
            <a:ext cx="5516766" cy="3933154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84CBCCF7-A073-DFEA-FF7A-02904D5D05C6}"/>
              </a:ext>
            </a:extLst>
          </p:cNvPr>
          <p:cNvSpPr/>
          <p:nvPr/>
        </p:nvSpPr>
        <p:spPr>
          <a:xfrm>
            <a:off x="713219" y="2662105"/>
            <a:ext cx="5131778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7" name="Picture 4" descr="自助グループのイラスト（笑顔） | かわいいフリー素材集 いらすとや">
            <a:extLst>
              <a:ext uri="{FF2B5EF4-FFF2-40B4-BE49-F238E27FC236}">
                <a16:creationId xmlns:a16="http://schemas.microsoft.com/office/drawing/2014/main" id="{B1E2521B-D19D-4CE4-47CA-0413FA05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357" y="4259218"/>
            <a:ext cx="2750843" cy="275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ファミリーレストランのイラスト | かわいいフリー素材集 いらすとや">
            <a:extLst>
              <a:ext uri="{FF2B5EF4-FFF2-40B4-BE49-F238E27FC236}">
                <a16:creationId xmlns:a16="http://schemas.microsoft.com/office/drawing/2014/main" id="{C2DE857C-AA74-C0E9-E5FE-D48B3AAA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845" y="3193590"/>
            <a:ext cx="1129175" cy="106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現場監督のイラスト | かわいいフリー素材集 いらすとや">
            <a:extLst>
              <a:ext uri="{FF2B5EF4-FFF2-40B4-BE49-F238E27FC236}">
                <a16:creationId xmlns:a16="http://schemas.microsoft.com/office/drawing/2014/main" id="{F9523032-6AD6-23C8-B6DB-DA67C140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8221" y="2703492"/>
            <a:ext cx="991053" cy="137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コンテナ船のイラスト | かわいいフリー素材集 いらすとや">
            <a:extLst>
              <a:ext uri="{FF2B5EF4-FFF2-40B4-BE49-F238E27FC236}">
                <a16:creationId xmlns:a16="http://schemas.microsoft.com/office/drawing/2014/main" id="{898C554A-D32E-579E-345E-C97F9E5DC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1204" y="2981910"/>
            <a:ext cx="1354130" cy="11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畜産農家のイラスト | かわいいフリー素材集 いらすとや">
            <a:extLst>
              <a:ext uri="{FF2B5EF4-FFF2-40B4-BE49-F238E27FC236}">
                <a16:creationId xmlns:a16="http://schemas.microsoft.com/office/drawing/2014/main" id="{E0BAE150-9B45-86CC-DE41-B17160D6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467" y="3799062"/>
            <a:ext cx="1081909" cy="96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31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7752E91-12A3-79C4-FE25-15A8627B7F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B16CA7-DC83-40E6-175D-E7688484AA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0" y="-30807"/>
            <a:ext cx="2040140" cy="77612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5F41D03-3972-C7DE-1BA2-3926F60384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2" y="704973"/>
            <a:ext cx="3755922" cy="67661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774C0E9-2680-7535-B5F5-E20F2B390D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50" y="1376228"/>
            <a:ext cx="11036300" cy="5424622"/>
          </a:xfrm>
          <a:prstGeom prst="rect">
            <a:avLst/>
          </a:prstGeom>
        </p:spPr>
      </p:pic>
      <p:pic>
        <p:nvPicPr>
          <p:cNvPr id="2" name="Z_[18-01]_kotoba1">
            <a:hlinkClick r:id="" action="ppaction://media"/>
            <a:extLst>
              <a:ext uri="{FF2B5EF4-FFF2-40B4-BE49-F238E27FC236}">
                <a16:creationId xmlns:a16="http://schemas.microsoft.com/office/drawing/2014/main" id="{9D029DEE-05F8-88CB-5123-C19EDD6C8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6519" y="809578"/>
            <a:ext cx="273050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923B4EB-D5B0-5B39-E8EE-41B16D97DA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B16CA7-DC83-40E6-175D-E7688484AA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0" y="-30807"/>
            <a:ext cx="2040140" cy="77612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774C0E9-2680-7535-B5F5-E20F2B390D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50" y="1376228"/>
            <a:ext cx="11036300" cy="542462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0EC1317-F213-DE48-B9B7-2BE475ABE5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" y="654793"/>
            <a:ext cx="3200400" cy="736375"/>
          </a:xfrm>
          <a:prstGeom prst="rect">
            <a:avLst/>
          </a:prstGeom>
        </p:spPr>
      </p:pic>
      <p:pic>
        <p:nvPicPr>
          <p:cNvPr id="2" name="Z_[18-01]_kotoba1">
            <a:hlinkClick r:id="" action="ppaction://media"/>
            <a:extLst>
              <a:ext uri="{FF2B5EF4-FFF2-40B4-BE49-F238E27FC236}">
                <a16:creationId xmlns:a16="http://schemas.microsoft.com/office/drawing/2014/main" id="{DFB6B6BA-F56A-FC7F-EEBB-11CD4E34F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3761" y="813734"/>
            <a:ext cx="268433" cy="27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3861F42F-8FCC-2392-F864-1D25318758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CA88763-6F94-4465-D241-EF3DBBDB5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83059"/>
            <a:ext cx="4432300" cy="7732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B16CA7-DC83-40E6-175D-E7688484AA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0" y="-30807"/>
            <a:ext cx="2040140" cy="77612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774C0E9-2680-7535-B5F5-E20F2B390D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50" y="1376228"/>
            <a:ext cx="11036300" cy="5424622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FF222276-0F8D-1E4E-7AB4-7BA10B7052AE}"/>
              </a:ext>
            </a:extLst>
          </p:cNvPr>
          <p:cNvSpPr/>
          <p:nvPr/>
        </p:nvSpPr>
        <p:spPr>
          <a:xfrm>
            <a:off x="5249235" y="2161061"/>
            <a:ext cx="1456660" cy="126793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868ACD0-F739-E763-164A-54399FED7FCD}"/>
              </a:ext>
            </a:extLst>
          </p:cNvPr>
          <p:cNvSpPr txBox="1"/>
          <p:nvPr/>
        </p:nvSpPr>
        <p:spPr>
          <a:xfrm>
            <a:off x="5977565" y="1692500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  <a:latin typeface="+mn-ea"/>
              </a:rPr>
              <a:t>１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770F2023-4F06-5CE4-1079-B1A782974100}"/>
              </a:ext>
            </a:extLst>
          </p:cNvPr>
          <p:cNvSpPr/>
          <p:nvPr/>
        </p:nvSpPr>
        <p:spPr>
          <a:xfrm>
            <a:off x="9840285" y="2161061"/>
            <a:ext cx="1456660" cy="115363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6367DD-8CDF-4AAC-1914-1DD930ECC31D}"/>
              </a:ext>
            </a:extLst>
          </p:cNvPr>
          <p:cNvSpPr txBox="1"/>
          <p:nvPr/>
        </p:nvSpPr>
        <p:spPr>
          <a:xfrm>
            <a:off x="10568615" y="1692500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2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D7A26383-9F73-72E5-952A-DFBA069FEEE6}"/>
              </a:ext>
            </a:extLst>
          </p:cNvPr>
          <p:cNvSpPr/>
          <p:nvPr/>
        </p:nvSpPr>
        <p:spPr>
          <a:xfrm>
            <a:off x="7308850" y="3899475"/>
            <a:ext cx="1873545" cy="115172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5A2BD86-BC28-4208-3C71-12E560200EC3}"/>
              </a:ext>
            </a:extLst>
          </p:cNvPr>
          <p:cNvSpPr txBox="1"/>
          <p:nvPr/>
        </p:nvSpPr>
        <p:spPr>
          <a:xfrm>
            <a:off x="8504865" y="3429000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3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6EF1DFD5-0879-1938-E25E-AC3F6A4EC6AA}"/>
              </a:ext>
            </a:extLst>
          </p:cNvPr>
          <p:cNvSpPr/>
          <p:nvPr/>
        </p:nvSpPr>
        <p:spPr>
          <a:xfrm>
            <a:off x="853340" y="2171701"/>
            <a:ext cx="1775560" cy="132131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3E3BB1A-BF14-BAC1-1283-F5A1420392BE}"/>
              </a:ext>
            </a:extLst>
          </p:cNvPr>
          <p:cNvSpPr txBox="1"/>
          <p:nvPr/>
        </p:nvSpPr>
        <p:spPr>
          <a:xfrm>
            <a:off x="1838567" y="1782298"/>
            <a:ext cx="107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4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1E706C3D-6F83-147B-55E2-F791C5A0A2AE}"/>
              </a:ext>
            </a:extLst>
          </p:cNvPr>
          <p:cNvSpPr/>
          <p:nvPr/>
        </p:nvSpPr>
        <p:spPr>
          <a:xfrm>
            <a:off x="7280490" y="2275361"/>
            <a:ext cx="1456660" cy="115363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C07271C-5EB7-800E-2390-2F136259041C}"/>
              </a:ext>
            </a:extLst>
          </p:cNvPr>
          <p:cNvSpPr txBox="1"/>
          <p:nvPr/>
        </p:nvSpPr>
        <p:spPr>
          <a:xfrm>
            <a:off x="8676983" y="2162547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5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420475EE-0D6B-2EB1-7682-B7563703E056}"/>
              </a:ext>
            </a:extLst>
          </p:cNvPr>
          <p:cNvSpPr/>
          <p:nvPr/>
        </p:nvSpPr>
        <p:spPr>
          <a:xfrm>
            <a:off x="699764" y="3899475"/>
            <a:ext cx="1873545" cy="126793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428834B-4387-1B18-899C-F14EF60C0662}"/>
              </a:ext>
            </a:extLst>
          </p:cNvPr>
          <p:cNvSpPr txBox="1"/>
          <p:nvPr/>
        </p:nvSpPr>
        <p:spPr>
          <a:xfrm>
            <a:off x="2384925" y="3796151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6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D699D6B-D635-EDA8-898B-32A0562D5FB1}"/>
              </a:ext>
            </a:extLst>
          </p:cNvPr>
          <p:cNvSpPr/>
          <p:nvPr/>
        </p:nvSpPr>
        <p:spPr>
          <a:xfrm>
            <a:off x="9454560" y="3854064"/>
            <a:ext cx="1731180" cy="108605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F3DFCEF-26A9-7008-2DB1-84EE20870B1B}"/>
              </a:ext>
            </a:extLst>
          </p:cNvPr>
          <p:cNvSpPr txBox="1"/>
          <p:nvPr/>
        </p:nvSpPr>
        <p:spPr>
          <a:xfrm>
            <a:off x="10873069" y="3423094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7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03DCD02-AF7D-434A-1788-C4D250589223}"/>
              </a:ext>
            </a:extLst>
          </p:cNvPr>
          <p:cNvSpPr/>
          <p:nvPr/>
        </p:nvSpPr>
        <p:spPr>
          <a:xfrm>
            <a:off x="5009844" y="3841368"/>
            <a:ext cx="1966080" cy="126793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170287C-9C01-23E2-F5CB-054E9571DB72}"/>
              </a:ext>
            </a:extLst>
          </p:cNvPr>
          <p:cNvSpPr txBox="1"/>
          <p:nvPr/>
        </p:nvSpPr>
        <p:spPr>
          <a:xfrm>
            <a:off x="6255710" y="3436307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8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198A502C-2527-DC14-010B-3C6D5FC4774B}"/>
              </a:ext>
            </a:extLst>
          </p:cNvPr>
          <p:cNvSpPr/>
          <p:nvPr/>
        </p:nvSpPr>
        <p:spPr>
          <a:xfrm>
            <a:off x="9454559" y="5471851"/>
            <a:ext cx="1588893" cy="126793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AF882ED-BD7C-13A6-EA71-1616F59BD0B3}"/>
              </a:ext>
            </a:extLst>
          </p:cNvPr>
          <p:cNvSpPr txBox="1"/>
          <p:nvPr/>
        </p:nvSpPr>
        <p:spPr>
          <a:xfrm>
            <a:off x="10887849" y="5256389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9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B668A98E-06B6-F506-0853-58BAC70F930A}"/>
              </a:ext>
            </a:extLst>
          </p:cNvPr>
          <p:cNvSpPr/>
          <p:nvPr/>
        </p:nvSpPr>
        <p:spPr>
          <a:xfrm>
            <a:off x="2906234" y="5481772"/>
            <a:ext cx="2103609" cy="126793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630105F-938A-ACA2-AF89-4B4685B304D0}"/>
              </a:ext>
            </a:extLst>
          </p:cNvPr>
          <p:cNvSpPr txBox="1"/>
          <p:nvPr/>
        </p:nvSpPr>
        <p:spPr>
          <a:xfrm>
            <a:off x="3989285" y="5025618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  <a:latin typeface="+mn-ea"/>
              </a:rPr>
              <a:t>10</a:t>
            </a:r>
            <a:endParaRPr kumimoji="1" lang="ja-JP" altLang="en-US" sz="3200" b="1" dirty="0">
              <a:solidFill>
                <a:srgbClr val="FF6969"/>
              </a:solidFill>
              <a:latin typeface="+mn-ea"/>
            </a:endParaRPr>
          </a:p>
        </p:txBody>
      </p:sp>
      <p:pic>
        <p:nvPicPr>
          <p:cNvPr id="2" name="Z_[18-02]_kotoba2">
            <a:hlinkClick r:id="" action="ppaction://media"/>
            <a:extLst>
              <a:ext uri="{FF2B5EF4-FFF2-40B4-BE49-F238E27FC236}">
                <a16:creationId xmlns:a16="http://schemas.microsoft.com/office/drawing/2014/main" id="{B1BC83C2-C008-8B6A-1F31-6ACC90AF0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40419" y="799323"/>
            <a:ext cx="303263" cy="3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9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81BCCC9-11AB-A26C-9426-42B34D780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4834"/>
            <a:ext cx="9093200" cy="9130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2BFD05D-1FDC-465A-B765-70FD58EA2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288"/>
            <a:ext cx="2866264" cy="70788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5B9CF6A-6F16-7C55-6347-FACF1A50E2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09F345E-3DD9-6004-29EB-7F78F8753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2213646"/>
            <a:ext cx="8178800" cy="418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0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4312892-F890-7F13-C519-E513CC788A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603744"/>
            <a:ext cx="6096000" cy="78934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1BCCC9-11AB-A26C-9426-42B34D7801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4834"/>
            <a:ext cx="9093200" cy="9130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2BFD05D-1FDC-465A-B765-70FD58EA29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288"/>
            <a:ext cx="2866264" cy="70788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5B9CF6A-6F16-7C55-6347-FACF1A50E23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E9DEEEC-6420-26A2-6311-C3B2CC4502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981" y="2606491"/>
            <a:ext cx="8038045" cy="209962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2610B54-612F-0B41-32F6-D589046F52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931671"/>
            <a:ext cx="11239500" cy="177144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7D52271-2338-5333-9859-556FB1ED7D2C}"/>
              </a:ext>
            </a:extLst>
          </p:cNvPr>
          <p:cNvSpPr txBox="1"/>
          <p:nvPr/>
        </p:nvSpPr>
        <p:spPr>
          <a:xfrm>
            <a:off x="2718521" y="6185460"/>
            <a:ext cx="65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83410C-E649-51CA-DF7F-1B57170EE60D}"/>
              </a:ext>
            </a:extLst>
          </p:cNvPr>
          <p:cNvSpPr txBox="1"/>
          <p:nvPr/>
        </p:nvSpPr>
        <p:spPr>
          <a:xfrm>
            <a:off x="5142324" y="6179894"/>
            <a:ext cx="65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C78BF52-F058-3868-D815-D94C1DF88189}"/>
              </a:ext>
            </a:extLst>
          </p:cNvPr>
          <p:cNvSpPr txBox="1"/>
          <p:nvPr/>
        </p:nvSpPr>
        <p:spPr>
          <a:xfrm>
            <a:off x="7566127" y="6179894"/>
            <a:ext cx="65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93997A-6796-2CA9-1A70-258A4F9333C9}"/>
              </a:ext>
            </a:extLst>
          </p:cNvPr>
          <p:cNvSpPr txBox="1"/>
          <p:nvPr/>
        </p:nvSpPr>
        <p:spPr>
          <a:xfrm>
            <a:off x="9993138" y="6167194"/>
            <a:ext cx="65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8236E5-53EE-813A-086F-DB3C9ABEE8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351" y="623292"/>
            <a:ext cx="2486949" cy="1271495"/>
          </a:xfrm>
          <a:prstGeom prst="rect">
            <a:avLst/>
          </a:prstGeom>
        </p:spPr>
      </p:pic>
      <p:pic>
        <p:nvPicPr>
          <p:cNvPr id="5" name="Z_[18-03]_kiku1">
            <a:hlinkClick r:id="" action="ppaction://media"/>
            <a:extLst>
              <a:ext uri="{FF2B5EF4-FFF2-40B4-BE49-F238E27FC236}">
                <a16:creationId xmlns:a16="http://schemas.microsoft.com/office/drawing/2014/main" id="{26D6D674-A4EB-B72F-EC90-DBAB986AE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17193" y="5783422"/>
            <a:ext cx="347710" cy="347710"/>
          </a:xfrm>
          <a:prstGeom prst="rect">
            <a:avLst/>
          </a:prstGeom>
        </p:spPr>
      </p:pic>
      <p:pic>
        <p:nvPicPr>
          <p:cNvPr id="6" name="Z_[18-04]_kiku2">
            <a:hlinkClick r:id="" action="ppaction://media"/>
            <a:extLst>
              <a:ext uri="{FF2B5EF4-FFF2-40B4-BE49-F238E27FC236}">
                <a16:creationId xmlns:a16="http://schemas.microsoft.com/office/drawing/2014/main" id="{7E1D1BE8-76F0-D52B-0463-A2F09B134B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63227" y="5783421"/>
            <a:ext cx="347710" cy="347710"/>
          </a:xfrm>
          <a:prstGeom prst="rect">
            <a:avLst/>
          </a:prstGeom>
        </p:spPr>
      </p:pic>
      <p:pic>
        <p:nvPicPr>
          <p:cNvPr id="9" name="Z_[18-05]_kiku3">
            <a:hlinkClick r:id="" action="ppaction://media"/>
            <a:extLst>
              <a:ext uri="{FF2B5EF4-FFF2-40B4-BE49-F238E27FC236}">
                <a16:creationId xmlns:a16="http://schemas.microsoft.com/office/drawing/2014/main" id="{E0D8F201-56E2-0BAF-73D1-775C094F751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85470" y="5783422"/>
            <a:ext cx="347710" cy="347710"/>
          </a:xfrm>
          <a:prstGeom prst="rect">
            <a:avLst/>
          </a:prstGeom>
        </p:spPr>
      </p:pic>
      <p:pic>
        <p:nvPicPr>
          <p:cNvPr id="10" name="Z_[18-06]_kiku4">
            <a:hlinkClick r:id="" action="ppaction://media"/>
            <a:extLst>
              <a:ext uri="{FF2B5EF4-FFF2-40B4-BE49-F238E27FC236}">
                <a16:creationId xmlns:a16="http://schemas.microsoft.com/office/drawing/2014/main" id="{BEA73C8C-57AA-4320-54A5-19FE6806834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19008" y="5783422"/>
            <a:ext cx="347710" cy="3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8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438FC302-B693-290C-F059-6C3F6A38C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333" y="5276642"/>
            <a:ext cx="10684567" cy="138886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3F1CAC1-7A4E-098E-D891-A5B73E993D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1581358"/>
            <a:ext cx="9339466" cy="77566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1BCCC9-11AB-A26C-9426-42B34D7801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4834"/>
            <a:ext cx="9093200" cy="9130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2BFD05D-1FDC-465A-B765-70FD58EA29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288"/>
            <a:ext cx="2866264" cy="70788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5B9CF6A-6F16-7C55-6347-FACF1A50E2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7D52271-2338-5333-9859-556FB1ED7D2C}"/>
              </a:ext>
            </a:extLst>
          </p:cNvPr>
          <p:cNvSpPr txBox="1"/>
          <p:nvPr/>
        </p:nvSpPr>
        <p:spPr>
          <a:xfrm>
            <a:off x="2387077" y="6161089"/>
            <a:ext cx="65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83410C-E649-51CA-DF7F-1B57170EE60D}"/>
              </a:ext>
            </a:extLst>
          </p:cNvPr>
          <p:cNvSpPr txBox="1"/>
          <p:nvPr/>
        </p:nvSpPr>
        <p:spPr>
          <a:xfrm>
            <a:off x="3270742" y="6181483"/>
            <a:ext cx="65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C78BF52-F058-3868-D815-D94C1DF88189}"/>
              </a:ext>
            </a:extLst>
          </p:cNvPr>
          <p:cNvSpPr txBox="1"/>
          <p:nvPr/>
        </p:nvSpPr>
        <p:spPr>
          <a:xfrm>
            <a:off x="4390693" y="6181483"/>
            <a:ext cx="65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l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93997A-6796-2CA9-1A70-258A4F9333C9}"/>
              </a:ext>
            </a:extLst>
          </p:cNvPr>
          <p:cNvSpPr txBox="1"/>
          <p:nvPr/>
        </p:nvSpPr>
        <p:spPr>
          <a:xfrm>
            <a:off x="4961037" y="6122989"/>
            <a:ext cx="33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j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A72811A-A930-62F4-20D0-9CD5632B41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351" y="623292"/>
            <a:ext cx="2486949" cy="127149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C5F96C7-5D0D-8683-0BDE-74E1068783D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" y="2538001"/>
            <a:ext cx="11954495" cy="24252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53B4E91-620A-2C3A-F4DF-74D1C3750AE5}"/>
              </a:ext>
            </a:extLst>
          </p:cNvPr>
          <p:cNvSpPr txBox="1"/>
          <p:nvPr/>
        </p:nvSpPr>
        <p:spPr>
          <a:xfrm>
            <a:off x="5509838" y="6122989"/>
            <a:ext cx="33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2E85A8F-676D-AD6C-8618-4A4C3CB22589}"/>
              </a:ext>
            </a:extLst>
          </p:cNvPr>
          <p:cNvSpPr txBox="1"/>
          <p:nvPr/>
        </p:nvSpPr>
        <p:spPr>
          <a:xfrm>
            <a:off x="6089809" y="6122989"/>
            <a:ext cx="33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5FAAE49-104E-C588-2600-9DE1998B633F}"/>
              </a:ext>
            </a:extLst>
          </p:cNvPr>
          <p:cNvSpPr txBox="1"/>
          <p:nvPr/>
        </p:nvSpPr>
        <p:spPr>
          <a:xfrm>
            <a:off x="7260028" y="6122989"/>
            <a:ext cx="33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o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4D3058E-8A6F-98F5-A23F-2EDF0C8A8F05}"/>
              </a:ext>
            </a:extLst>
          </p:cNvPr>
          <p:cNvSpPr txBox="1"/>
          <p:nvPr/>
        </p:nvSpPr>
        <p:spPr>
          <a:xfrm>
            <a:off x="7924813" y="6122989"/>
            <a:ext cx="33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7FA6A04-6EAE-09F0-BAFC-D896DA3D824F}"/>
              </a:ext>
            </a:extLst>
          </p:cNvPr>
          <p:cNvSpPr txBox="1"/>
          <p:nvPr/>
        </p:nvSpPr>
        <p:spPr>
          <a:xfrm>
            <a:off x="9527774" y="6122989"/>
            <a:ext cx="33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k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85C31CF-385E-91D5-5988-79C9F7B9826D}"/>
              </a:ext>
            </a:extLst>
          </p:cNvPr>
          <p:cNvSpPr txBox="1"/>
          <p:nvPr/>
        </p:nvSpPr>
        <p:spPr>
          <a:xfrm>
            <a:off x="10228905" y="6122989"/>
            <a:ext cx="33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err="1">
                <a:solidFill>
                  <a:srgbClr val="FF0000"/>
                </a:solidFill>
                <a:latin typeface="+mj-ea"/>
                <a:ea typeface="+mj-ea"/>
              </a:rPr>
              <a:t>i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Z_[18-03]_kiku1">
            <a:hlinkClick r:id="" action="ppaction://media"/>
            <a:extLst>
              <a:ext uri="{FF2B5EF4-FFF2-40B4-BE49-F238E27FC236}">
                <a16:creationId xmlns:a16="http://schemas.microsoft.com/office/drawing/2014/main" id="{BB99785B-327A-B0F4-45BE-804D16F1F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64737" y="5798110"/>
            <a:ext cx="317874" cy="326839"/>
          </a:xfrm>
          <a:prstGeom prst="rect">
            <a:avLst/>
          </a:prstGeom>
        </p:spPr>
      </p:pic>
      <p:pic>
        <p:nvPicPr>
          <p:cNvPr id="4" name="Z_[18-04]_kiku2">
            <a:hlinkClick r:id="" action="ppaction://media"/>
            <a:extLst>
              <a:ext uri="{FF2B5EF4-FFF2-40B4-BE49-F238E27FC236}">
                <a16:creationId xmlns:a16="http://schemas.microsoft.com/office/drawing/2014/main" id="{5AF38E19-55A2-6D19-E07F-BAE2B223D8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97621" y="5793731"/>
            <a:ext cx="317874" cy="326839"/>
          </a:xfrm>
          <a:prstGeom prst="rect">
            <a:avLst/>
          </a:prstGeom>
        </p:spPr>
      </p:pic>
      <p:pic>
        <p:nvPicPr>
          <p:cNvPr id="5" name="Z_[18-05]_kiku3">
            <a:hlinkClick r:id="" action="ppaction://media"/>
            <a:extLst>
              <a:ext uri="{FF2B5EF4-FFF2-40B4-BE49-F238E27FC236}">
                <a16:creationId xmlns:a16="http://schemas.microsoft.com/office/drawing/2014/main" id="{60143E1E-729B-5F0A-25C8-9F56808586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2566" y="5793731"/>
            <a:ext cx="317874" cy="326839"/>
          </a:xfrm>
          <a:prstGeom prst="rect">
            <a:avLst/>
          </a:prstGeom>
        </p:spPr>
      </p:pic>
      <p:pic>
        <p:nvPicPr>
          <p:cNvPr id="6" name="Z_[18-06]_kiku4">
            <a:hlinkClick r:id="" action="ppaction://media"/>
            <a:extLst>
              <a:ext uri="{FF2B5EF4-FFF2-40B4-BE49-F238E27FC236}">
                <a16:creationId xmlns:a16="http://schemas.microsoft.com/office/drawing/2014/main" id="{78E3FD15-AE9A-7FB9-4556-F312CA2D921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70860" y="5793731"/>
            <a:ext cx="317874" cy="3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81BCCC9-11AB-A26C-9426-42B34D7801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4834"/>
            <a:ext cx="9093200" cy="9130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2BFD05D-1FDC-465A-B765-70FD58EA29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288"/>
            <a:ext cx="2866264" cy="70788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5B9CF6A-6F16-7C55-6347-FACF1A50E23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84720" y="57150"/>
            <a:ext cx="5161446" cy="41275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A72811A-A930-62F4-20D0-9CD5632B41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351" y="623292"/>
            <a:ext cx="2486949" cy="127149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B655AEE-72F8-50C9-FE11-C975C65758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8" y="1651746"/>
            <a:ext cx="6755212" cy="7455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1C0EE0C-A713-9BF2-29FE-6BD0D911F8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2536915"/>
            <a:ext cx="9906000" cy="2063750"/>
          </a:xfrm>
          <a:prstGeom prst="rect">
            <a:avLst/>
          </a:prstGeom>
        </p:spPr>
      </p:pic>
      <p:pic>
        <p:nvPicPr>
          <p:cNvPr id="3" name="Z_[18-03]_kiku1">
            <a:hlinkClick r:id="" action="ppaction://media"/>
            <a:extLst>
              <a:ext uri="{FF2B5EF4-FFF2-40B4-BE49-F238E27FC236}">
                <a16:creationId xmlns:a16="http://schemas.microsoft.com/office/drawing/2014/main" id="{EF4650A0-6965-6E97-4549-5E7859E5C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27086" y="2074741"/>
            <a:ext cx="290635" cy="290635"/>
          </a:xfrm>
          <a:prstGeom prst="rect">
            <a:avLst/>
          </a:prstGeom>
        </p:spPr>
      </p:pic>
      <p:pic>
        <p:nvPicPr>
          <p:cNvPr id="5" name="Z_[18-04]_kiku2">
            <a:hlinkClick r:id="" action="ppaction://media"/>
            <a:extLst>
              <a:ext uri="{FF2B5EF4-FFF2-40B4-BE49-F238E27FC236}">
                <a16:creationId xmlns:a16="http://schemas.microsoft.com/office/drawing/2014/main" id="{4C74E0B3-BAA8-98F1-3D3C-46901C9727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69682" y="2074741"/>
            <a:ext cx="290635" cy="290635"/>
          </a:xfrm>
          <a:prstGeom prst="rect">
            <a:avLst/>
          </a:prstGeom>
        </p:spPr>
      </p:pic>
      <p:pic>
        <p:nvPicPr>
          <p:cNvPr id="7" name="Z_[18-05]_kiku3">
            <a:hlinkClick r:id="" action="ppaction://media"/>
            <a:extLst>
              <a:ext uri="{FF2B5EF4-FFF2-40B4-BE49-F238E27FC236}">
                <a16:creationId xmlns:a16="http://schemas.microsoft.com/office/drawing/2014/main" id="{CEAE5DCC-C05C-1A85-98A6-898554DC8E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19605" y="2074741"/>
            <a:ext cx="290635" cy="290635"/>
          </a:xfrm>
          <a:prstGeom prst="rect">
            <a:avLst/>
          </a:prstGeom>
        </p:spPr>
      </p:pic>
      <p:pic>
        <p:nvPicPr>
          <p:cNvPr id="9" name="Z_[18-06]_kiku4">
            <a:hlinkClick r:id="" action="ppaction://media"/>
            <a:extLst>
              <a:ext uri="{FF2B5EF4-FFF2-40B4-BE49-F238E27FC236}">
                <a16:creationId xmlns:a16="http://schemas.microsoft.com/office/drawing/2014/main" id="{864C27EB-A406-675A-D050-9124028FB9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76855" y="2074741"/>
            <a:ext cx="290635" cy="29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9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18199</TotalTime>
  <Words>90</Words>
  <Application>Microsoft Office PowerPoint</Application>
  <PresentationFormat>Widescreen</PresentationFormat>
  <Paragraphs>50</Paragraphs>
  <Slides>24</Slides>
  <Notes>13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841</cp:revision>
  <dcterms:created xsi:type="dcterms:W3CDTF">2025-03-04T06:27:47Z</dcterms:created>
  <dcterms:modified xsi:type="dcterms:W3CDTF">2026-02-27T08:32:44Z</dcterms:modified>
</cp:coreProperties>
</file>