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handoutMasterIdLst>
    <p:handoutMasterId r:id="rId33"/>
  </p:handoutMasterIdLst>
  <p:sldIdLst>
    <p:sldId id="257" r:id="rId2"/>
    <p:sldId id="471" r:id="rId3"/>
    <p:sldId id="497" r:id="rId4"/>
    <p:sldId id="496" r:id="rId5"/>
    <p:sldId id="370" r:id="rId6"/>
    <p:sldId id="472" r:id="rId7"/>
    <p:sldId id="498" r:id="rId8"/>
    <p:sldId id="503" r:id="rId9"/>
    <p:sldId id="500" r:id="rId10"/>
    <p:sldId id="502" r:id="rId11"/>
    <p:sldId id="501" r:id="rId12"/>
    <p:sldId id="499" r:id="rId13"/>
    <p:sldId id="504" r:id="rId14"/>
    <p:sldId id="505" r:id="rId15"/>
    <p:sldId id="506" r:id="rId16"/>
    <p:sldId id="507" r:id="rId17"/>
    <p:sldId id="508" r:id="rId18"/>
    <p:sldId id="509" r:id="rId19"/>
    <p:sldId id="510" r:id="rId20"/>
    <p:sldId id="475" r:id="rId21"/>
    <p:sldId id="369" r:id="rId22"/>
    <p:sldId id="511" r:id="rId23"/>
    <p:sldId id="440" r:id="rId24"/>
    <p:sldId id="686" r:id="rId25"/>
    <p:sldId id="688" r:id="rId26"/>
    <p:sldId id="444" r:id="rId27"/>
    <p:sldId id="289" r:id="rId28"/>
    <p:sldId id="690" r:id="rId29"/>
    <p:sldId id="689" r:id="rId30"/>
    <p:sldId id="691" r:id="rId31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3"/>
    <a:srgbClr val="FFFECA"/>
    <a:srgbClr val="E8E6ED"/>
    <a:srgbClr val="FF6969"/>
    <a:srgbClr val="FFFBCC"/>
    <a:srgbClr val="FDE0B0"/>
    <a:srgbClr val="FFF3F3"/>
    <a:srgbClr val="FF9900"/>
    <a:srgbClr val="FDD6BC"/>
    <a:srgbClr val="FEE1C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394" autoAdjust="0"/>
    <p:restoredTop sz="96149" autoAdjust="0"/>
  </p:normalViewPr>
  <p:slideViewPr>
    <p:cSldViewPr snapToGrid="0">
      <p:cViewPr varScale="1">
        <p:scale>
          <a:sx n="63" d="100"/>
          <a:sy n="63" d="100"/>
        </p:scale>
        <p:origin x="82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7878"/>
    </p:cViewPr>
  </p:sorterViewPr>
  <p:notesViewPr>
    <p:cSldViewPr snapToGrid="0">
      <p:cViewPr varScale="1">
        <p:scale>
          <a:sx n="87" d="100"/>
          <a:sy n="87" d="100"/>
        </p:scale>
        <p:origin x="3840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>
            <a:extLst>
              <a:ext uri="{FF2B5EF4-FFF2-40B4-BE49-F238E27FC236}">
                <a16:creationId xmlns:a16="http://schemas.microsoft.com/office/drawing/2014/main" id="{1E7FEEF8-0BFE-05E3-6510-8C316AFEA0D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98743B5A-B760-AC62-04F3-5580AD449A5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70B00B-D4F5-4A16-BF60-049B0E9065A4}" type="datetimeFigureOut">
              <a:rPr kumimoji="1" lang="ja-JP" altLang="en-US" smtClean="0"/>
              <a:t>2026/2/6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B678CFDB-B775-D778-5D7F-69370FA6EC4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470C64E3-30E7-D5D2-E124-C7CA76B54A0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22BF06-BD78-4105-8FE1-90D66F3062C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8123815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8C75C3-AFF7-46CB-A9A2-5D3316E27CF9}" type="datetimeFigureOut">
              <a:rPr kumimoji="1" lang="ja-JP" altLang="en-US" smtClean="0"/>
              <a:t>2026/2/6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3AEBD4-CD0F-4C9C-AAD4-78EC7D13CE3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230495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458493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16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332343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17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845403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18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220255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19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0196162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20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6538071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21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7273468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22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5429796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23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016950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019902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425363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617991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24605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57491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373094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608387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12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83584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4A69CF3-BB12-CE5E-6E74-6A84C82E70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BBA6FC91-649C-B3AA-9460-1A659C4E09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+mj-ea"/>
                <a:ea typeface="+mj-ea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 dirty="0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72A13EE3-9C43-EFBC-8027-1D60D8C200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1A5E9-E679-44B4-B8D8-C9EBF30AFF97}" type="datetimeFigureOut">
              <a:rPr kumimoji="1" lang="ja-JP" altLang="en-US" smtClean="0"/>
              <a:t>2026/2/6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CE3CAD93-4B05-22CC-6F01-C7C1A831B0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D292DE8-589C-EAE7-841E-ED80551C13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DC5DB-A7FE-4CFF-93DF-EBF076A4CB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250262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D272C13-67F1-0D98-86DA-3AFEF34319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182B6221-07F7-610B-F7A0-7DAC28571E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+mj-ea"/>
                <a:ea typeface="+mj-ea"/>
              </a:defRPr>
            </a:lvl1pPr>
            <a:lvl2pPr>
              <a:defRPr>
                <a:latin typeface="+mj-ea"/>
                <a:ea typeface="+mj-ea"/>
              </a:defRPr>
            </a:lvl2pPr>
            <a:lvl3pPr>
              <a:defRPr>
                <a:latin typeface="+mj-ea"/>
                <a:ea typeface="+mj-ea"/>
              </a:defRPr>
            </a:lvl3pPr>
            <a:lvl4pPr>
              <a:defRPr>
                <a:latin typeface="+mj-ea"/>
                <a:ea typeface="+mj-ea"/>
              </a:defRPr>
            </a:lvl4pPr>
            <a:lvl5pPr>
              <a:defRPr>
                <a:latin typeface="+mj-ea"/>
                <a:ea typeface="+mj-ea"/>
              </a:defRPr>
            </a:lvl5pPr>
          </a:lstStyle>
          <a:p>
            <a:pPr lvl="0"/>
            <a:r>
              <a:rPr kumimoji="1" lang="ja-JP" altLang="en-US" dirty="0"/>
              <a:t>マスター テキストの書式設定</a:t>
            </a:r>
          </a:p>
          <a:p>
            <a:pPr lvl="1"/>
            <a:r>
              <a:rPr kumimoji="1" lang="ja-JP" altLang="en-US" dirty="0"/>
              <a:t>第 </a:t>
            </a:r>
            <a:r>
              <a:rPr kumimoji="1" lang="en-US" altLang="ja-JP" dirty="0"/>
              <a:t>2 </a:t>
            </a:r>
            <a:r>
              <a:rPr kumimoji="1" lang="ja-JP" altLang="en-US" dirty="0"/>
              <a:t>レベル</a:t>
            </a:r>
          </a:p>
          <a:p>
            <a:pPr lvl="2"/>
            <a:r>
              <a:rPr kumimoji="1" lang="ja-JP" altLang="en-US" dirty="0"/>
              <a:t>第 </a:t>
            </a:r>
            <a:r>
              <a:rPr kumimoji="1" lang="en-US" altLang="ja-JP" dirty="0"/>
              <a:t>3 </a:t>
            </a:r>
            <a:r>
              <a:rPr kumimoji="1" lang="ja-JP" altLang="en-US" dirty="0"/>
              <a:t>レベル</a:t>
            </a:r>
          </a:p>
          <a:p>
            <a:pPr lvl="3"/>
            <a:r>
              <a:rPr kumimoji="1" lang="ja-JP" altLang="en-US" dirty="0"/>
              <a:t>第 </a:t>
            </a:r>
            <a:r>
              <a:rPr kumimoji="1" lang="en-US" altLang="ja-JP" dirty="0"/>
              <a:t>4 </a:t>
            </a:r>
            <a:r>
              <a:rPr kumimoji="1" lang="ja-JP" altLang="en-US" dirty="0"/>
              <a:t>レベル</a:t>
            </a:r>
          </a:p>
          <a:p>
            <a:pPr lvl="4"/>
            <a:r>
              <a:rPr kumimoji="1" lang="ja-JP" altLang="en-US" dirty="0"/>
              <a:t>第 </a:t>
            </a:r>
            <a:r>
              <a:rPr kumimoji="1" lang="en-US" altLang="ja-JP" dirty="0"/>
              <a:t>5 </a:t>
            </a:r>
            <a:r>
              <a:rPr kumimoji="1" lang="ja-JP" altLang="en-US" dirty="0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10D5372C-F1FE-0A09-0E82-F91DF93BF7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1A5E9-E679-44B4-B8D8-C9EBF30AFF97}" type="datetimeFigureOut">
              <a:rPr kumimoji="1" lang="ja-JP" altLang="en-US" smtClean="0"/>
              <a:t>2026/2/6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C4AB439D-6937-DD6C-DF26-F1F175AA8E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C3249AA0-02C7-6D90-554A-8C8FA63136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DC5DB-A7FE-4CFF-93DF-EBF076A4CB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019643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98C0A08-D6D1-17FA-48EE-C58925440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C84AB4E8-5B5A-B099-B3BA-C221F318D2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+mj-ea"/>
                <a:ea typeface="+mj-ea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50C4D75-7B88-C58E-6F07-2BF44D81B2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1A5E9-E679-44B4-B8D8-C9EBF30AFF97}" type="datetimeFigureOut">
              <a:rPr kumimoji="1" lang="ja-JP" altLang="en-US" smtClean="0"/>
              <a:t>2026/2/6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08386F75-64E3-459F-E50F-B8948A1794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023BF21-7FDC-D399-8DA3-F34B23519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DC5DB-A7FE-4CFF-93DF-EBF076A4CB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511288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C4B6D20-F43D-6BA1-1288-3D3E1FCB50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883F5661-D92A-58F0-4AA5-19F90C7CDD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latin typeface="+mj-ea"/>
                <a:ea typeface="+mj-ea"/>
              </a:defRPr>
            </a:lvl1pPr>
            <a:lvl2pPr>
              <a:defRPr>
                <a:latin typeface="+mj-ea"/>
                <a:ea typeface="+mj-ea"/>
              </a:defRPr>
            </a:lvl2pPr>
            <a:lvl3pPr>
              <a:defRPr>
                <a:latin typeface="+mj-ea"/>
                <a:ea typeface="+mj-ea"/>
              </a:defRPr>
            </a:lvl3pPr>
            <a:lvl4pPr>
              <a:defRPr>
                <a:latin typeface="+mj-ea"/>
                <a:ea typeface="+mj-ea"/>
              </a:defRPr>
            </a:lvl4pPr>
            <a:lvl5pPr>
              <a:defRPr>
                <a:latin typeface="+mj-ea"/>
                <a:ea typeface="+mj-ea"/>
              </a:defRPr>
            </a:lvl5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B77B59B0-CF00-A4D6-7F86-4E27750355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latin typeface="+mj-ea"/>
                <a:ea typeface="+mj-ea"/>
              </a:defRPr>
            </a:lvl1pPr>
            <a:lvl2pPr>
              <a:defRPr>
                <a:latin typeface="+mj-ea"/>
                <a:ea typeface="+mj-ea"/>
              </a:defRPr>
            </a:lvl2pPr>
            <a:lvl3pPr>
              <a:defRPr>
                <a:latin typeface="+mj-ea"/>
                <a:ea typeface="+mj-ea"/>
              </a:defRPr>
            </a:lvl3pPr>
            <a:lvl4pPr>
              <a:defRPr>
                <a:latin typeface="+mj-ea"/>
                <a:ea typeface="+mj-ea"/>
              </a:defRPr>
            </a:lvl4pPr>
            <a:lvl5pPr>
              <a:defRPr>
                <a:latin typeface="+mj-ea"/>
                <a:ea typeface="+mj-ea"/>
              </a:defRPr>
            </a:lvl5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273151D0-EA72-CF08-4C8C-9EFC633383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1A5E9-E679-44B4-B8D8-C9EBF30AFF97}" type="datetimeFigureOut">
              <a:rPr kumimoji="1" lang="ja-JP" altLang="en-US" smtClean="0"/>
              <a:t>2026/2/6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7D37486D-70C9-08FE-EA7C-0C542DFCA9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FB3974A9-4A66-426B-3451-8346273BB8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DC5DB-A7FE-4CFF-93DF-EBF076A4CB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883303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4FB0663-941D-AF71-04B9-0F326FFCF3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48BF8F41-4037-88A9-B44F-17201B67D9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+mj-ea"/>
                <a:ea typeface="+mj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849E0511-BBC6-A388-A0BB-B4F0903A5A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+mj-ea"/>
                <a:ea typeface="+mj-ea"/>
              </a:defRPr>
            </a:lvl1pPr>
            <a:lvl2pPr>
              <a:defRPr>
                <a:latin typeface="+mj-ea"/>
                <a:ea typeface="+mj-ea"/>
              </a:defRPr>
            </a:lvl2pPr>
            <a:lvl3pPr>
              <a:defRPr>
                <a:latin typeface="+mj-ea"/>
                <a:ea typeface="+mj-ea"/>
              </a:defRPr>
            </a:lvl3pPr>
            <a:lvl4pPr>
              <a:defRPr>
                <a:latin typeface="+mj-ea"/>
                <a:ea typeface="+mj-ea"/>
              </a:defRPr>
            </a:lvl4pPr>
            <a:lvl5pPr>
              <a:defRPr>
                <a:latin typeface="+mj-ea"/>
                <a:ea typeface="+mj-ea"/>
              </a:defRPr>
            </a:lvl5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93361684-760D-C242-FB74-9157F511D5B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latin typeface="+mj-ea"/>
                <a:ea typeface="+mj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32A7FA76-DA6D-6967-EBB2-544928238EA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>
                <a:latin typeface="+mj-ea"/>
                <a:ea typeface="+mj-ea"/>
              </a:defRPr>
            </a:lvl1pPr>
            <a:lvl2pPr>
              <a:defRPr>
                <a:latin typeface="+mj-ea"/>
                <a:ea typeface="+mj-ea"/>
              </a:defRPr>
            </a:lvl2pPr>
            <a:lvl3pPr>
              <a:defRPr>
                <a:latin typeface="+mj-ea"/>
                <a:ea typeface="+mj-ea"/>
              </a:defRPr>
            </a:lvl3pPr>
            <a:lvl4pPr>
              <a:defRPr>
                <a:latin typeface="+mj-ea"/>
                <a:ea typeface="+mj-ea"/>
              </a:defRPr>
            </a:lvl4pPr>
            <a:lvl5pPr>
              <a:defRPr>
                <a:latin typeface="+mj-ea"/>
                <a:ea typeface="+mj-ea"/>
              </a:defRPr>
            </a:lvl5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C3590D30-D9B0-2B18-A35B-D21B91D70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1A5E9-E679-44B4-B8D8-C9EBF30AFF97}" type="datetimeFigureOut">
              <a:rPr kumimoji="1" lang="ja-JP" altLang="en-US" smtClean="0"/>
              <a:t>2026/2/6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8555E1F6-6DC6-5465-6104-88E67402F1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00A0A854-D6F5-E573-A5DF-3A1EAA54CB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DC5DB-A7FE-4CFF-93DF-EBF076A4CB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858155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1AB5D97-F627-AA01-2239-C6795A7C0F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1CE95740-6295-E23D-B369-2A426B7C4D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1A5E9-E679-44B4-B8D8-C9EBF30AFF97}" type="datetimeFigureOut">
              <a:rPr kumimoji="1" lang="ja-JP" altLang="en-US" smtClean="0"/>
              <a:t>2026/2/6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5A5F96D6-5470-3D63-00FE-CBCD3EE080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39B25EFF-C864-5E97-20EC-97713DBB48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DC5DB-A7FE-4CFF-93DF-EBF076A4CB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708527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E0B0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526B29CF-1379-71F4-43E1-97DD706F6C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dirty="0"/>
              <a:t>マスター タイトルいの書式設定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7943DA49-6F27-5C3A-0715-D0803B3738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dirty="0"/>
              <a:t>マスター テキストの書式設定</a:t>
            </a:r>
          </a:p>
          <a:p>
            <a:pPr lvl="1"/>
            <a:r>
              <a:rPr kumimoji="1" lang="ja-JP" altLang="en-US" dirty="0"/>
              <a:t>第 </a:t>
            </a:r>
            <a:r>
              <a:rPr kumimoji="1" lang="en-US" altLang="ja-JP" dirty="0"/>
              <a:t>2 </a:t>
            </a:r>
            <a:r>
              <a:rPr kumimoji="1" lang="ja-JP" altLang="en-US" dirty="0"/>
              <a:t>レベル</a:t>
            </a:r>
          </a:p>
          <a:p>
            <a:pPr lvl="2"/>
            <a:r>
              <a:rPr kumimoji="1" lang="ja-JP" altLang="en-US" dirty="0"/>
              <a:t>第 </a:t>
            </a:r>
            <a:r>
              <a:rPr kumimoji="1" lang="en-US" altLang="ja-JP" dirty="0"/>
              <a:t>3 </a:t>
            </a:r>
            <a:r>
              <a:rPr kumimoji="1" lang="ja-JP" altLang="en-US" dirty="0"/>
              <a:t>レベル</a:t>
            </a:r>
          </a:p>
          <a:p>
            <a:pPr lvl="3"/>
            <a:r>
              <a:rPr kumimoji="1" lang="ja-JP" altLang="en-US" dirty="0"/>
              <a:t>第 </a:t>
            </a:r>
            <a:r>
              <a:rPr kumimoji="1" lang="en-US" altLang="ja-JP" dirty="0"/>
              <a:t>4 </a:t>
            </a:r>
            <a:r>
              <a:rPr kumimoji="1" lang="ja-JP" altLang="en-US" dirty="0"/>
              <a:t>レベル</a:t>
            </a:r>
          </a:p>
          <a:p>
            <a:pPr lvl="4"/>
            <a:r>
              <a:rPr kumimoji="1" lang="ja-JP" altLang="en-US" dirty="0"/>
              <a:t>第 </a:t>
            </a:r>
            <a:r>
              <a:rPr kumimoji="1" lang="en-US" altLang="ja-JP" dirty="0"/>
              <a:t>5 </a:t>
            </a:r>
            <a:r>
              <a:rPr kumimoji="1" lang="ja-JP" altLang="en-US" dirty="0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1A5486C-6F90-9DAA-5D23-52C55A0F6E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31A5E9-E679-44B4-B8D8-C9EBF30AFF97}" type="datetimeFigureOut">
              <a:rPr kumimoji="1" lang="ja-JP" altLang="en-US" smtClean="0"/>
              <a:t>2026/2/6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3C34FE60-3A0F-C106-CAB8-94E03DC4B2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7FD80D8C-8C6A-B5D8-EDA6-047551832C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1DC5DB-A7FE-4CFF-93DF-EBF076A4CB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58116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26.png"/><Relationship Id="rId5" Type="http://schemas.openxmlformats.org/officeDocument/2006/relationships/image" Target="../media/image34.png"/><Relationship Id="rId10" Type="http://schemas.openxmlformats.org/officeDocument/2006/relationships/image" Target="../media/image12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13" Type="http://schemas.openxmlformats.org/officeDocument/2006/relationships/image" Target="../media/image20.png"/><Relationship Id="rId3" Type="http://schemas.microsoft.com/office/2007/relationships/media" Target="../media/media4.mp3"/><Relationship Id="rId7" Type="http://schemas.microsoft.com/office/2007/relationships/media" Target="../media/media6.mp3"/><Relationship Id="rId12" Type="http://schemas.openxmlformats.org/officeDocument/2006/relationships/image" Target="../media/image39.png"/><Relationship Id="rId17" Type="http://schemas.openxmlformats.org/officeDocument/2006/relationships/image" Target="../media/image12.png"/><Relationship Id="rId2" Type="http://schemas.openxmlformats.org/officeDocument/2006/relationships/audio" Target="../media/media3.mp3"/><Relationship Id="rId16" Type="http://schemas.openxmlformats.org/officeDocument/2006/relationships/image" Target="../media/image23.png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openxmlformats.org/officeDocument/2006/relationships/image" Target="../media/image4.png"/><Relationship Id="rId5" Type="http://schemas.microsoft.com/office/2007/relationships/media" Target="../media/media5.mp3"/><Relationship Id="rId15" Type="http://schemas.openxmlformats.org/officeDocument/2006/relationships/image" Target="../media/image22.png"/><Relationship Id="rId10" Type="http://schemas.openxmlformats.org/officeDocument/2006/relationships/image" Target="../media/image26.png"/><Relationship Id="rId4" Type="http://schemas.openxmlformats.org/officeDocument/2006/relationships/audio" Target="../media/media4.mp3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10.mp3"/><Relationship Id="rId7" Type="http://schemas.openxmlformats.org/officeDocument/2006/relationships/image" Target="../media/image40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notesSlide" Target="../notesSlides/notesSlide10.xml"/><Relationship Id="rId11" Type="http://schemas.openxmlformats.org/officeDocument/2006/relationships/image" Target="../media/image12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42.png"/><Relationship Id="rId4" Type="http://schemas.openxmlformats.org/officeDocument/2006/relationships/audio" Target="../media/media10.mp3"/><Relationship Id="rId9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10.mp3"/><Relationship Id="rId7" Type="http://schemas.openxmlformats.org/officeDocument/2006/relationships/image" Target="../media/image40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notesSlide" Target="../notesSlides/notesSlide11.xml"/><Relationship Id="rId11" Type="http://schemas.openxmlformats.org/officeDocument/2006/relationships/image" Target="../media/image12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43.png"/><Relationship Id="rId4" Type="http://schemas.openxmlformats.org/officeDocument/2006/relationships/audio" Target="../media/media10.mp3"/><Relationship Id="rId9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44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1.png"/><Relationship Id="rId10" Type="http://schemas.openxmlformats.org/officeDocument/2006/relationships/image" Target="../media/image23.png"/><Relationship Id="rId4" Type="http://schemas.openxmlformats.org/officeDocument/2006/relationships/image" Target="../media/image4.png"/><Relationship Id="rId9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6.png"/><Relationship Id="rId7" Type="http://schemas.openxmlformats.org/officeDocument/2006/relationships/image" Target="../media/image48.jpeg"/><Relationship Id="rId12" Type="http://schemas.openxmlformats.org/officeDocument/2006/relationships/image" Target="../media/image5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11" Type="http://schemas.openxmlformats.org/officeDocument/2006/relationships/image" Target="../media/image52.png"/><Relationship Id="rId5" Type="http://schemas.openxmlformats.org/officeDocument/2006/relationships/image" Target="../media/image41.png"/><Relationship Id="rId10" Type="http://schemas.openxmlformats.org/officeDocument/2006/relationships/image" Target="../media/image51.png"/><Relationship Id="rId4" Type="http://schemas.openxmlformats.org/officeDocument/2006/relationships/image" Target="../media/image4.png"/><Relationship Id="rId9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audio" Target="../media/media14.mp3"/><Relationship Id="rId13" Type="http://schemas.openxmlformats.org/officeDocument/2006/relationships/image" Target="../media/image57.png"/><Relationship Id="rId3" Type="http://schemas.microsoft.com/office/2007/relationships/media" Target="../media/media12.mp3"/><Relationship Id="rId7" Type="http://schemas.microsoft.com/office/2007/relationships/media" Target="../media/media14.mp3"/><Relationship Id="rId12" Type="http://schemas.openxmlformats.org/officeDocument/2006/relationships/image" Target="../media/image56.png"/><Relationship Id="rId17" Type="http://schemas.openxmlformats.org/officeDocument/2006/relationships/image" Target="../media/image12.png"/><Relationship Id="rId2" Type="http://schemas.openxmlformats.org/officeDocument/2006/relationships/audio" Target="../media/media11.mp3"/><Relationship Id="rId16" Type="http://schemas.openxmlformats.org/officeDocument/2006/relationships/image" Target="../media/image60.png"/><Relationship Id="rId1" Type="http://schemas.microsoft.com/office/2007/relationships/media" Target="../media/media11.mp3"/><Relationship Id="rId6" Type="http://schemas.openxmlformats.org/officeDocument/2006/relationships/audio" Target="../media/media13.mp3"/><Relationship Id="rId11" Type="http://schemas.openxmlformats.org/officeDocument/2006/relationships/image" Target="../media/image55.png"/><Relationship Id="rId5" Type="http://schemas.microsoft.com/office/2007/relationships/media" Target="../media/media13.mp3"/><Relationship Id="rId15" Type="http://schemas.openxmlformats.org/officeDocument/2006/relationships/image" Target="../media/image59.png"/><Relationship Id="rId10" Type="http://schemas.openxmlformats.org/officeDocument/2006/relationships/notesSlide" Target="../notesSlides/notesSlide15.xml"/><Relationship Id="rId4" Type="http://schemas.openxmlformats.org/officeDocument/2006/relationships/audio" Target="../media/media12.mp3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5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audio" Target="../media/media14.mp3"/><Relationship Id="rId13" Type="http://schemas.openxmlformats.org/officeDocument/2006/relationships/image" Target="../media/image61.png"/><Relationship Id="rId18" Type="http://schemas.openxmlformats.org/officeDocument/2006/relationships/image" Target="../media/image66.png"/><Relationship Id="rId3" Type="http://schemas.microsoft.com/office/2007/relationships/media" Target="../media/media12.mp3"/><Relationship Id="rId7" Type="http://schemas.microsoft.com/office/2007/relationships/media" Target="../media/media14.mp3"/><Relationship Id="rId12" Type="http://schemas.openxmlformats.org/officeDocument/2006/relationships/image" Target="../media/image56.png"/><Relationship Id="rId17" Type="http://schemas.openxmlformats.org/officeDocument/2006/relationships/image" Target="../media/image65.png"/><Relationship Id="rId2" Type="http://schemas.openxmlformats.org/officeDocument/2006/relationships/audio" Target="../media/media11.mp3"/><Relationship Id="rId16" Type="http://schemas.openxmlformats.org/officeDocument/2006/relationships/image" Target="../media/image64.png"/><Relationship Id="rId20" Type="http://schemas.openxmlformats.org/officeDocument/2006/relationships/image" Target="../media/image12.png"/><Relationship Id="rId1" Type="http://schemas.microsoft.com/office/2007/relationships/media" Target="../media/media11.mp3"/><Relationship Id="rId6" Type="http://schemas.openxmlformats.org/officeDocument/2006/relationships/audio" Target="../media/media13.mp3"/><Relationship Id="rId11" Type="http://schemas.openxmlformats.org/officeDocument/2006/relationships/image" Target="../media/image55.png"/><Relationship Id="rId5" Type="http://schemas.microsoft.com/office/2007/relationships/media" Target="../media/media13.mp3"/><Relationship Id="rId15" Type="http://schemas.openxmlformats.org/officeDocument/2006/relationships/image" Target="../media/image63.png"/><Relationship Id="rId10" Type="http://schemas.openxmlformats.org/officeDocument/2006/relationships/notesSlide" Target="../notesSlides/notesSlide16.xml"/><Relationship Id="rId19" Type="http://schemas.openxmlformats.org/officeDocument/2006/relationships/image" Target="../media/image60.png"/><Relationship Id="rId4" Type="http://schemas.openxmlformats.org/officeDocument/2006/relationships/audio" Target="../media/media12.mp3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6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0.png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6" Type="http://schemas.openxmlformats.org/officeDocument/2006/relationships/image" Target="../media/image26.png"/><Relationship Id="rId5" Type="http://schemas.openxmlformats.org/officeDocument/2006/relationships/image" Target="../media/image67.png"/><Relationship Id="rId10" Type="http://schemas.openxmlformats.org/officeDocument/2006/relationships/image" Target="../media/image12.png"/><Relationship Id="rId4" Type="http://schemas.openxmlformats.org/officeDocument/2006/relationships/notesSlide" Target="../notesSlides/notesSlide17.xml"/><Relationship Id="rId9" Type="http://schemas.openxmlformats.org/officeDocument/2006/relationships/image" Target="../media/image6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audio" Target="../media/media14.mp3"/><Relationship Id="rId13" Type="http://schemas.openxmlformats.org/officeDocument/2006/relationships/image" Target="../media/image63.png"/><Relationship Id="rId3" Type="http://schemas.microsoft.com/office/2007/relationships/media" Target="../media/media12.mp3"/><Relationship Id="rId7" Type="http://schemas.microsoft.com/office/2007/relationships/media" Target="../media/media14.mp3"/><Relationship Id="rId12" Type="http://schemas.openxmlformats.org/officeDocument/2006/relationships/image" Target="../media/image60.png"/><Relationship Id="rId17" Type="http://schemas.openxmlformats.org/officeDocument/2006/relationships/image" Target="../media/image12.png"/><Relationship Id="rId2" Type="http://schemas.openxmlformats.org/officeDocument/2006/relationships/audio" Target="../media/media11.mp3"/><Relationship Id="rId16" Type="http://schemas.openxmlformats.org/officeDocument/2006/relationships/image" Target="../media/image66.png"/><Relationship Id="rId1" Type="http://schemas.microsoft.com/office/2007/relationships/media" Target="../media/media11.mp3"/><Relationship Id="rId6" Type="http://schemas.openxmlformats.org/officeDocument/2006/relationships/audio" Target="../media/media13.mp3"/><Relationship Id="rId11" Type="http://schemas.openxmlformats.org/officeDocument/2006/relationships/image" Target="../media/image74.png"/><Relationship Id="rId5" Type="http://schemas.microsoft.com/office/2007/relationships/media" Target="../media/media13.mp3"/><Relationship Id="rId15" Type="http://schemas.openxmlformats.org/officeDocument/2006/relationships/image" Target="../media/image65.png"/><Relationship Id="rId10" Type="http://schemas.openxmlformats.org/officeDocument/2006/relationships/image" Target="../media/image26.png"/><Relationship Id="rId4" Type="http://schemas.openxmlformats.org/officeDocument/2006/relationships/audio" Target="../media/media12.mp3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64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microsoft.com/office/2007/relationships/media" Target="../media/media17.mp3"/><Relationship Id="rId7" Type="http://schemas.openxmlformats.org/officeDocument/2006/relationships/image" Target="../media/image75.png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6" Type="http://schemas.openxmlformats.org/officeDocument/2006/relationships/image" Target="../media/image60.png"/><Relationship Id="rId11" Type="http://schemas.openxmlformats.org/officeDocument/2006/relationships/image" Target="../media/image12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78.png"/><Relationship Id="rId4" Type="http://schemas.openxmlformats.org/officeDocument/2006/relationships/audio" Target="../media/media17.mp3"/><Relationship Id="rId9" Type="http://schemas.openxmlformats.org/officeDocument/2006/relationships/image" Target="../media/image77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microsoft.com/office/2007/relationships/media" Target="../media/media17.mp3"/><Relationship Id="rId7" Type="http://schemas.openxmlformats.org/officeDocument/2006/relationships/image" Target="../media/image75.png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6" Type="http://schemas.openxmlformats.org/officeDocument/2006/relationships/image" Target="../media/image60.png"/><Relationship Id="rId11" Type="http://schemas.openxmlformats.org/officeDocument/2006/relationships/image" Target="../media/image12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80.png"/><Relationship Id="rId4" Type="http://schemas.openxmlformats.org/officeDocument/2006/relationships/audio" Target="../media/media17.mp3"/><Relationship Id="rId9" Type="http://schemas.openxmlformats.org/officeDocument/2006/relationships/image" Target="../media/image7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7" Type="http://schemas.openxmlformats.org/officeDocument/2006/relationships/image" Target="../media/image58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5" Type="http://schemas.openxmlformats.org/officeDocument/2006/relationships/image" Target="../media/image78.png"/><Relationship Id="rId4" Type="http://schemas.openxmlformats.org/officeDocument/2006/relationships/image" Target="../media/image7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7" Type="http://schemas.openxmlformats.org/officeDocument/2006/relationships/image" Target="../media/image85.jpe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12" Type="http://schemas.openxmlformats.org/officeDocument/2006/relationships/image" Target="../media/image1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12" Type="http://schemas.openxmlformats.org/officeDocument/2006/relationships/image" Target="../media/image1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13" Type="http://schemas.openxmlformats.org/officeDocument/2006/relationships/image" Target="../media/image16.png"/><Relationship Id="rId3" Type="http://schemas.microsoft.com/office/2007/relationships/media" Target="../media/media4.mp3"/><Relationship Id="rId7" Type="http://schemas.microsoft.com/office/2007/relationships/media" Target="../media/media6.mp3"/><Relationship Id="rId12" Type="http://schemas.openxmlformats.org/officeDocument/2006/relationships/image" Target="../media/image4.png"/><Relationship Id="rId2" Type="http://schemas.openxmlformats.org/officeDocument/2006/relationships/audio" Target="../media/media3.mp3"/><Relationship Id="rId16" Type="http://schemas.openxmlformats.org/officeDocument/2006/relationships/image" Target="../media/image12.png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openxmlformats.org/officeDocument/2006/relationships/image" Target="../media/image15.png"/><Relationship Id="rId5" Type="http://schemas.microsoft.com/office/2007/relationships/media" Target="../media/media5.mp3"/><Relationship Id="rId15" Type="http://schemas.openxmlformats.org/officeDocument/2006/relationships/image" Target="../media/image18.png"/><Relationship Id="rId10" Type="http://schemas.openxmlformats.org/officeDocument/2006/relationships/notesSlide" Target="../notesSlides/notesSlide6.xml"/><Relationship Id="rId4" Type="http://schemas.openxmlformats.org/officeDocument/2006/relationships/audio" Target="../media/media4.mp3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13" Type="http://schemas.openxmlformats.org/officeDocument/2006/relationships/image" Target="../media/image17.png"/><Relationship Id="rId18" Type="http://schemas.openxmlformats.org/officeDocument/2006/relationships/image" Target="../media/image23.png"/><Relationship Id="rId3" Type="http://schemas.microsoft.com/office/2007/relationships/media" Target="../media/media4.mp3"/><Relationship Id="rId7" Type="http://schemas.microsoft.com/office/2007/relationships/media" Target="../media/media6.mp3"/><Relationship Id="rId12" Type="http://schemas.openxmlformats.org/officeDocument/2006/relationships/image" Target="../media/image16.png"/><Relationship Id="rId17" Type="http://schemas.openxmlformats.org/officeDocument/2006/relationships/image" Target="../media/image22.png"/><Relationship Id="rId2" Type="http://schemas.openxmlformats.org/officeDocument/2006/relationships/audio" Target="../media/media3.mp3"/><Relationship Id="rId16" Type="http://schemas.openxmlformats.org/officeDocument/2006/relationships/image" Target="../media/image21.png"/><Relationship Id="rId20" Type="http://schemas.openxmlformats.org/officeDocument/2006/relationships/image" Target="../media/image12.png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openxmlformats.org/officeDocument/2006/relationships/image" Target="../media/image4.png"/><Relationship Id="rId5" Type="http://schemas.microsoft.com/office/2007/relationships/media" Target="../media/media5.mp3"/><Relationship Id="rId15" Type="http://schemas.openxmlformats.org/officeDocument/2006/relationships/image" Target="../media/image20.png"/><Relationship Id="rId10" Type="http://schemas.openxmlformats.org/officeDocument/2006/relationships/notesSlide" Target="../notesSlides/notesSlide7.xml"/><Relationship Id="rId19" Type="http://schemas.openxmlformats.org/officeDocument/2006/relationships/image" Target="../media/image24.png"/><Relationship Id="rId4" Type="http://schemas.openxmlformats.org/officeDocument/2006/relationships/audio" Target="../media/media4.mp3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10" Type="http://schemas.openxmlformats.org/officeDocument/2006/relationships/image" Target="../media/image12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1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EF2F594F-1A5A-3ECA-FCBB-93EF408E82F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676" y="1054396"/>
            <a:ext cx="11824646" cy="2971066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8FEA5CC4-C8F7-5EDB-67C7-FDF1AE5EDFC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9391" y="4534118"/>
            <a:ext cx="11529848" cy="1580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136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6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29EECF4-9070-2578-F29E-03CD03A9FC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2791007F-F989-3B02-1573-76DAF1F6B23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28" y="159147"/>
            <a:ext cx="1476375" cy="715847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8F1F39A1-E05E-9247-396B-CC59887409F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E8E6ED"/>
              </a:clrFrom>
              <a:clrTo>
                <a:srgbClr val="E8E6E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105" y="159148"/>
            <a:ext cx="10323239" cy="6333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8207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6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29EECF4-9070-2578-F29E-03CD03A9FC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2791007F-F989-3B02-1573-76DAF1F6B23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28" y="159147"/>
            <a:ext cx="1476375" cy="715847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1322E3EB-DD01-BE53-80BC-60EC1F93B03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0650" y="684557"/>
            <a:ext cx="8696325" cy="3635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4371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図 38">
            <a:extLst>
              <a:ext uri="{FF2B5EF4-FFF2-40B4-BE49-F238E27FC236}">
                <a16:creationId xmlns:a16="http://schemas.microsoft.com/office/drawing/2014/main" id="{45241ABA-2069-762F-EE77-83B3F678607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0960" y="1865231"/>
            <a:ext cx="9940299" cy="2935370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DDA34C87-BDB1-E8E5-611B-22BF545E037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186" y="42707"/>
            <a:ext cx="2028825" cy="1015113"/>
          </a:xfrm>
          <a:prstGeom prst="rect">
            <a:avLst/>
          </a:prstGeom>
        </p:spPr>
      </p:pic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2154071A-C147-62FD-2732-941602743B5F}"/>
              </a:ext>
            </a:extLst>
          </p:cNvPr>
          <p:cNvSpPr txBox="1"/>
          <p:nvPr/>
        </p:nvSpPr>
        <p:spPr>
          <a:xfrm>
            <a:off x="7807072" y="2742325"/>
            <a:ext cx="2357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よ</a:t>
            </a:r>
            <a:endParaRPr lang="en-US" altLang="ja-JP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E352D66A-FD5C-0F23-373B-AFA39D163AC9}"/>
              </a:ext>
            </a:extLst>
          </p:cNvPr>
          <p:cNvSpPr txBox="1"/>
          <p:nvPr/>
        </p:nvSpPr>
        <p:spPr>
          <a:xfrm>
            <a:off x="6494904" y="3437008"/>
            <a:ext cx="8690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ね</a:t>
            </a:r>
            <a:endParaRPr kumimoji="1" lang="ja-JP" altLang="en-US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47EEA9AA-CA89-F37C-67F4-ADA355A40EB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08299" y="86886"/>
            <a:ext cx="6474372" cy="890298"/>
          </a:xfrm>
          <a:prstGeom prst="rect">
            <a:avLst/>
          </a:prstGeom>
        </p:spPr>
      </p:pic>
      <p:pic>
        <p:nvPicPr>
          <p:cNvPr id="31" name="図 30">
            <a:extLst>
              <a:ext uri="{FF2B5EF4-FFF2-40B4-BE49-F238E27FC236}">
                <a16:creationId xmlns:a16="http://schemas.microsoft.com/office/drawing/2014/main" id="{72C74B8F-FB27-5106-9D2D-17A367C20C4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884" y="941071"/>
            <a:ext cx="5766296" cy="795841"/>
          </a:xfrm>
          <a:prstGeom prst="rect">
            <a:avLst/>
          </a:prstGeom>
        </p:spPr>
      </p:pic>
      <p:pic>
        <p:nvPicPr>
          <p:cNvPr id="41" name="図 40">
            <a:extLst>
              <a:ext uri="{FF2B5EF4-FFF2-40B4-BE49-F238E27FC236}">
                <a16:creationId xmlns:a16="http://schemas.microsoft.com/office/drawing/2014/main" id="{F0BEEF60-3F62-7BF0-40E2-19AA00BE631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9246" y="4616469"/>
            <a:ext cx="8488834" cy="1316007"/>
          </a:xfrm>
          <a:prstGeom prst="rect">
            <a:avLst/>
          </a:prstGeom>
        </p:spPr>
      </p:pic>
      <p:pic>
        <p:nvPicPr>
          <p:cNvPr id="3" name="Z_[02-08]_katachi2">
            <a:hlinkClick r:id="" action="ppaction://media"/>
            <a:extLst>
              <a:ext uri="{FF2B5EF4-FFF2-40B4-BE49-F238E27FC236}">
                <a16:creationId xmlns:a16="http://schemas.microsoft.com/office/drawing/2014/main" id="{E47A8138-89F2-B6D9-488E-BD66FF14A7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880644" y="1138823"/>
            <a:ext cx="321177" cy="321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087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4" grpId="0"/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6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29EECF4-9070-2578-F29E-03CD03A9FC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2791007F-F989-3B02-1573-76DAF1F6B23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28" y="159147"/>
            <a:ext cx="1476375" cy="715847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A95F0479-90A9-6EE8-86CD-47F6070F33D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E8E6ED"/>
              </a:clrFrom>
              <a:clrTo>
                <a:srgbClr val="E8E6E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6816" y="543194"/>
            <a:ext cx="11795184" cy="4522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1745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6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29EECF4-9070-2578-F29E-03CD03A9FC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2791007F-F989-3B02-1573-76DAF1F6B23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28" y="159147"/>
            <a:ext cx="1476375" cy="715847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BE62E6CC-1D98-3D6D-9C47-C45503B1F17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6424" y="874994"/>
            <a:ext cx="8970264" cy="3588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9357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DDA34C87-BDB1-E8E5-611B-22BF545E037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186" y="39699"/>
            <a:ext cx="2028825" cy="1015113"/>
          </a:xfrm>
          <a:prstGeom prst="rect">
            <a:avLst/>
          </a:prstGeom>
        </p:spPr>
      </p:pic>
      <p:pic>
        <p:nvPicPr>
          <p:cNvPr id="2" name="図 1">
            <a:extLst>
              <a:ext uri="{FF2B5EF4-FFF2-40B4-BE49-F238E27FC236}">
                <a16:creationId xmlns:a16="http://schemas.microsoft.com/office/drawing/2014/main" id="{AD345D0D-4048-C588-84BD-0A4BDD37C79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08299" y="86886"/>
            <a:ext cx="6474372" cy="890298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E59CADFF-88B8-313D-C429-7484D2CC461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1280" y="1183694"/>
            <a:ext cx="7174058" cy="890299"/>
          </a:xfrm>
          <a:prstGeom prst="rect">
            <a:avLst/>
          </a:prstGeom>
        </p:spPr>
      </p:pic>
      <p:pic>
        <p:nvPicPr>
          <p:cNvPr id="6" name="Picture 2" descr="Z_02_1_08_ofisu">
            <a:extLst>
              <a:ext uri="{FF2B5EF4-FFF2-40B4-BE49-F238E27FC236}">
                <a16:creationId xmlns:a16="http://schemas.microsoft.com/office/drawing/2014/main" id="{E33B3D5D-F087-961B-EE09-97259C2092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0868" y="2569103"/>
            <a:ext cx="2833313" cy="2833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Z_02_1_09_kyuukeejikan">
            <a:extLst>
              <a:ext uri="{FF2B5EF4-FFF2-40B4-BE49-F238E27FC236}">
                <a16:creationId xmlns:a16="http://schemas.microsoft.com/office/drawing/2014/main" id="{E2D11D75-0F76-42D7-67AA-20C2C968B7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03698" y="2569104"/>
            <a:ext cx="2833313" cy="2833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Z_02_1_10_kaigosisetsu">
            <a:extLst>
              <a:ext uri="{FF2B5EF4-FFF2-40B4-BE49-F238E27FC236}">
                <a16:creationId xmlns:a16="http://schemas.microsoft.com/office/drawing/2014/main" id="{AA57D503-BD87-861B-3E2A-787D41C6F6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26528" y="2569105"/>
            <a:ext cx="2833313" cy="2833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Z_02_1_11_noosagyoo">
            <a:extLst>
              <a:ext uri="{FF2B5EF4-FFF2-40B4-BE49-F238E27FC236}">
                <a16:creationId xmlns:a16="http://schemas.microsoft.com/office/drawing/2014/main" id="{652DEBE4-1F45-BA66-7587-52F872E35D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49358" y="2569106"/>
            <a:ext cx="2833313" cy="2833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Z_[02-03]_kiku1">
            <a:hlinkClick r:id="" action="ppaction://media"/>
            <a:extLst>
              <a:ext uri="{FF2B5EF4-FFF2-40B4-BE49-F238E27FC236}">
                <a16:creationId xmlns:a16="http://schemas.microsoft.com/office/drawing/2014/main" id="{90C7E746-8A07-DC0A-1B0C-A9E548C2BC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829194" y="1367346"/>
            <a:ext cx="277364" cy="277364"/>
          </a:xfrm>
          <a:prstGeom prst="rect">
            <a:avLst/>
          </a:prstGeom>
        </p:spPr>
      </p:pic>
      <p:pic>
        <p:nvPicPr>
          <p:cNvPr id="11" name="Z_[02-04]_kiku2">
            <a:hlinkClick r:id="" action="ppaction://media"/>
            <a:extLst>
              <a:ext uri="{FF2B5EF4-FFF2-40B4-BE49-F238E27FC236}">
                <a16:creationId xmlns:a16="http://schemas.microsoft.com/office/drawing/2014/main" id="{5A98EEDC-F1B7-F512-9C6D-CA7388A9C97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9562440" y="1367346"/>
            <a:ext cx="277364" cy="277364"/>
          </a:xfrm>
          <a:prstGeom prst="rect">
            <a:avLst/>
          </a:prstGeom>
        </p:spPr>
      </p:pic>
      <p:pic>
        <p:nvPicPr>
          <p:cNvPr id="12" name="Z_[02-05]_kiku3">
            <a:hlinkClick r:id="" action="ppaction://media"/>
            <a:extLst>
              <a:ext uri="{FF2B5EF4-FFF2-40B4-BE49-F238E27FC236}">
                <a16:creationId xmlns:a16="http://schemas.microsoft.com/office/drawing/2014/main" id="{F1019419-D953-8FB7-4BA2-07AA3411C778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0295685" y="1367346"/>
            <a:ext cx="277364" cy="277364"/>
          </a:xfrm>
          <a:prstGeom prst="rect">
            <a:avLst/>
          </a:prstGeom>
        </p:spPr>
      </p:pic>
      <p:pic>
        <p:nvPicPr>
          <p:cNvPr id="16" name="Z_[02-06]_kiku4">
            <a:hlinkClick r:id="" action="ppaction://media"/>
            <a:extLst>
              <a:ext uri="{FF2B5EF4-FFF2-40B4-BE49-F238E27FC236}">
                <a16:creationId xmlns:a16="http://schemas.microsoft.com/office/drawing/2014/main" id="{39C8418C-F07A-3711-522F-8D4E249BC05B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028930" y="1367346"/>
            <a:ext cx="277364" cy="277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798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コンテンツ プレースホルダー 13">
            <a:extLst>
              <a:ext uri="{FF2B5EF4-FFF2-40B4-BE49-F238E27FC236}">
                <a16:creationId xmlns:a16="http://schemas.microsoft.com/office/drawing/2014/main" id="{1E6D0F57-A3C1-B52E-D6D3-930775D947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0262" y="1673202"/>
            <a:ext cx="7991475" cy="3736743"/>
          </a:xfrm>
        </p:spPr>
      </p:pic>
      <p:pic>
        <p:nvPicPr>
          <p:cNvPr id="2" name="図 1">
            <a:extLst>
              <a:ext uri="{FF2B5EF4-FFF2-40B4-BE49-F238E27FC236}">
                <a16:creationId xmlns:a16="http://schemas.microsoft.com/office/drawing/2014/main" id="{0CEB24BE-4CBE-39DD-16CC-1B997ADFAFC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08299" y="86886"/>
            <a:ext cx="6474372" cy="890298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846989C5-910A-AC22-CA61-41C966B339B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922493" cy="681037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6AC50DFB-C18F-6F28-CBE4-AD62E4E072E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29" y="824761"/>
            <a:ext cx="4332042" cy="704717"/>
          </a:xfrm>
          <a:prstGeom prst="rect">
            <a:avLst/>
          </a:prstGeom>
        </p:spPr>
      </p:pic>
      <p:pic>
        <p:nvPicPr>
          <p:cNvPr id="3" name="Z_[02-09]_hanasu1">
            <a:hlinkClick r:id="" action="ppaction://media"/>
            <a:extLst>
              <a:ext uri="{FF2B5EF4-FFF2-40B4-BE49-F238E27FC236}">
                <a16:creationId xmlns:a16="http://schemas.microsoft.com/office/drawing/2014/main" id="{9A89E3BF-07CB-D1DB-DFC2-7F5D759F91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465747" y="926069"/>
            <a:ext cx="311001" cy="289883"/>
          </a:xfrm>
          <a:prstGeom prst="rect">
            <a:avLst/>
          </a:prstGeom>
        </p:spPr>
      </p:pic>
      <p:pic>
        <p:nvPicPr>
          <p:cNvPr id="5" name="Z_[02-10]_hanasu2">
            <a:hlinkClick r:id="" action="ppaction://media"/>
            <a:extLst>
              <a:ext uri="{FF2B5EF4-FFF2-40B4-BE49-F238E27FC236}">
                <a16:creationId xmlns:a16="http://schemas.microsoft.com/office/drawing/2014/main" id="{E877079D-D3D2-84E5-3BA5-99B806AEC6A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387799" y="924767"/>
            <a:ext cx="289576" cy="298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264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コンテンツ プレースホルダー 13">
            <a:extLst>
              <a:ext uri="{FF2B5EF4-FFF2-40B4-BE49-F238E27FC236}">
                <a16:creationId xmlns:a16="http://schemas.microsoft.com/office/drawing/2014/main" id="{1E6D0F57-A3C1-B52E-D6D3-930775D947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0262" y="1673202"/>
            <a:ext cx="7991475" cy="3736743"/>
          </a:xfrm>
        </p:spPr>
      </p:pic>
      <p:pic>
        <p:nvPicPr>
          <p:cNvPr id="2" name="図 1">
            <a:extLst>
              <a:ext uri="{FF2B5EF4-FFF2-40B4-BE49-F238E27FC236}">
                <a16:creationId xmlns:a16="http://schemas.microsoft.com/office/drawing/2014/main" id="{0CEB24BE-4CBE-39DD-16CC-1B997ADFAFC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08299" y="86886"/>
            <a:ext cx="6474372" cy="890298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846989C5-910A-AC22-CA61-41C966B339B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29" y="0"/>
            <a:ext cx="2922493" cy="681037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49509F85-F551-CDB1-C804-32F173416A4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29" y="785003"/>
            <a:ext cx="4499642" cy="663052"/>
          </a:xfrm>
          <a:prstGeom prst="rect">
            <a:avLst/>
          </a:prstGeom>
        </p:spPr>
      </p:pic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FF5BD0A7-7714-4C3E-9B9E-9E9C8C6010C5}"/>
              </a:ext>
            </a:extLst>
          </p:cNvPr>
          <p:cNvSpPr/>
          <p:nvPr/>
        </p:nvSpPr>
        <p:spPr>
          <a:xfrm>
            <a:off x="2997776" y="2018066"/>
            <a:ext cx="3353076" cy="475808"/>
          </a:xfrm>
          <a:prstGeom prst="rect">
            <a:avLst/>
          </a:prstGeom>
          <a:solidFill>
            <a:srgbClr val="FFFBCC"/>
          </a:solidFill>
          <a:ln>
            <a:solidFill>
              <a:srgbClr val="FFFB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A43809BA-8C2D-E3DA-79E0-13F6FD89CDBF}"/>
              </a:ext>
            </a:extLst>
          </p:cNvPr>
          <p:cNvSpPr/>
          <p:nvPr/>
        </p:nvSpPr>
        <p:spPr>
          <a:xfrm>
            <a:off x="4134898" y="3554834"/>
            <a:ext cx="5161649" cy="486978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E40C9650-1F35-FE88-DDB3-FAF06FC1590D}"/>
              </a:ext>
            </a:extLst>
          </p:cNvPr>
          <p:cNvSpPr/>
          <p:nvPr/>
        </p:nvSpPr>
        <p:spPr>
          <a:xfrm>
            <a:off x="3010621" y="4592384"/>
            <a:ext cx="4909238" cy="375927"/>
          </a:xfrm>
          <a:prstGeom prst="rect">
            <a:avLst/>
          </a:prstGeom>
          <a:solidFill>
            <a:srgbClr val="FFFBCC"/>
          </a:solidFill>
          <a:ln>
            <a:solidFill>
              <a:srgbClr val="FFFB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F4F17D80-8346-053A-8A16-34DCFC19CBFE}"/>
              </a:ext>
            </a:extLst>
          </p:cNvPr>
          <p:cNvSpPr/>
          <p:nvPr/>
        </p:nvSpPr>
        <p:spPr>
          <a:xfrm>
            <a:off x="4081366" y="2968428"/>
            <a:ext cx="5191729" cy="508977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3" name="Z_[02-09]_hanasu1">
            <a:hlinkClick r:id="" action="ppaction://media"/>
            <a:extLst>
              <a:ext uri="{FF2B5EF4-FFF2-40B4-BE49-F238E27FC236}">
                <a16:creationId xmlns:a16="http://schemas.microsoft.com/office/drawing/2014/main" id="{9413314B-A562-3A67-4140-FBB86E0ABD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816735" y="848398"/>
            <a:ext cx="274716" cy="285236"/>
          </a:xfrm>
          <a:prstGeom prst="rect">
            <a:avLst/>
          </a:prstGeom>
        </p:spPr>
      </p:pic>
      <p:pic>
        <p:nvPicPr>
          <p:cNvPr id="5" name="Z_[02-10]_hanasu2">
            <a:hlinkClick r:id="" action="ppaction://media"/>
            <a:extLst>
              <a:ext uri="{FF2B5EF4-FFF2-40B4-BE49-F238E27FC236}">
                <a16:creationId xmlns:a16="http://schemas.microsoft.com/office/drawing/2014/main" id="{A56AA365-D773-BD20-75A0-2544061A90E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685507" y="850064"/>
            <a:ext cx="281072" cy="289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706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コンテンツ プレースホルダー 13">
            <a:extLst>
              <a:ext uri="{FF2B5EF4-FFF2-40B4-BE49-F238E27FC236}">
                <a16:creationId xmlns:a16="http://schemas.microsoft.com/office/drawing/2014/main" id="{1E6D0F57-A3C1-B52E-D6D3-930775D947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08299" y="1758886"/>
            <a:ext cx="6177230" cy="2888418"/>
          </a:xfrm>
        </p:spPr>
      </p:pic>
      <p:pic>
        <p:nvPicPr>
          <p:cNvPr id="2" name="図 1">
            <a:extLst>
              <a:ext uri="{FF2B5EF4-FFF2-40B4-BE49-F238E27FC236}">
                <a16:creationId xmlns:a16="http://schemas.microsoft.com/office/drawing/2014/main" id="{0CEB24BE-4CBE-39DD-16CC-1B997ADFAFC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08299" y="86886"/>
            <a:ext cx="6474372" cy="890298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846989C5-910A-AC22-CA61-41C966B339B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922493" cy="681037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758CC09C-1287-9AB5-AEE2-E9853C1525D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29" y="733992"/>
            <a:ext cx="4502665" cy="714063"/>
          </a:xfrm>
          <a:prstGeom prst="rect">
            <a:avLst/>
          </a:prstGeom>
        </p:spPr>
      </p:pic>
      <p:pic>
        <p:nvPicPr>
          <p:cNvPr id="6" name="Picture 2" descr="Z_02_1_08_ofisu">
            <a:extLst>
              <a:ext uri="{FF2B5EF4-FFF2-40B4-BE49-F238E27FC236}">
                <a16:creationId xmlns:a16="http://schemas.microsoft.com/office/drawing/2014/main" id="{FC1E3E47-40E7-BC11-E7AC-E7E79DE3FD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6441" y="1819563"/>
            <a:ext cx="2082234" cy="2082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Z_02_1_09_kyuukeejikan">
            <a:extLst>
              <a:ext uri="{FF2B5EF4-FFF2-40B4-BE49-F238E27FC236}">
                <a16:creationId xmlns:a16="http://schemas.microsoft.com/office/drawing/2014/main" id="{C2DA44BC-AC69-38B2-4DDB-02B8408AD9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72370" y="1814908"/>
            <a:ext cx="2082234" cy="2082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Z_02_1_10_kaigosisetsu">
            <a:extLst>
              <a:ext uri="{FF2B5EF4-FFF2-40B4-BE49-F238E27FC236}">
                <a16:creationId xmlns:a16="http://schemas.microsoft.com/office/drawing/2014/main" id="{DE04B3AF-91B3-51B5-B83E-86D566E190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6441" y="4218992"/>
            <a:ext cx="2082234" cy="2082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Z_02_1_11_noosagyoo">
            <a:extLst>
              <a:ext uri="{FF2B5EF4-FFF2-40B4-BE49-F238E27FC236}">
                <a16:creationId xmlns:a16="http://schemas.microsoft.com/office/drawing/2014/main" id="{EEBA41FA-0C7D-C4C3-E49A-149B7E02CA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72370" y="4218992"/>
            <a:ext cx="2082234" cy="2082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40927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コンテンツ プレースホルダー 13">
            <a:extLst>
              <a:ext uri="{FF2B5EF4-FFF2-40B4-BE49-F238E27FC236}">
                <a16:creationId xmlns:a16="http://schemas.microsoft.com/office/drawing/2014/main" id="{1E6D0F57-A3C1-B52E-D6D3-930775D947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59030" y="1335573"/>
            <a:ext cx="5428170" cy="2538164"/>
          </a:xfrm>
        </p:spPr>
      </p:pic>
      <p:pic>
        <p:nvPicPr>
          <p:cNvPr id="2" name="図 1">
            <a:extLst>
              <a:ext uri="{FF2B5EF4-FFF2-40B4-BE49-F238E27FC236}">
                <a16:creationId xmlns:a16="http://schemas.microsoft.com/office/drawing/2014/main" id="{0CEB24BE-4CBE-39DD-16CC-1B997ADFAFC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08299" y="86886"/>
            <a:ext cx="6474372" cy="890298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846989C5-910A-AC22-CA61-41C966B339B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922493" cy="681037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DDCD9D79-AC05-A528-BBA7-8DA37908FE2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59" y="1194469"/>
            <a:ext cx="6199389" cy="757091"/>
          </a:xfrm>
          <a:prstGeom prst="rect">
            <a:avLst/>
          </a:prstGeom>
        </p:spPr>
      </p:pic>
      <p:pic>
        <p:nvPicPr>
          <p:cNvPr id="2050" name="Picture 2" descr="探しものをしている人のイラスト（女性） | かわいいフリー素材集 いらすとや">
            <a:extLst>
              <a:ext uri="{FF2B5EF4-FFF2-40B4-BE49-F238E27FC236}">
                <a16:creationId xmlns:a16="http://schemas.microsoft.com/office/drawing/2014/main" id="{47B5DF7A-537B-8F96-8C87-33212090E4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31" y="4572918"/>
            <a:ext cx="2105025" cy="2181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吹き出し: 円形 5">
            <a:extLst>
              <a:ext uri="{FF2B5EF4-FFF2-40B4-BE49-F238E27FC236}">
                <a16:creationId xmlns:a16="http://schemas.microsoft.com/office/drawing/2014/main" id="{FD3F0BEA-8E57-1483-8479-6486999306FE}"/>
              </a:ext>
            </a:extLst>
          </p:cNvPr>
          <p:cNvSpPr/>
          <p:nvPr/>
        </p:nvSpPr>
        <p:spPr>
          <a:xfrm>
            <a:off x="1411442" y="2604655"/>
            <a:ext cx="4899806" cy="2555522"/>
          </a:xfrm>
          <a:prstGeom prst="wedgeEllipseCallout">
            <a:avLst>
              <a:gd name="adj1" fmla="val 18578"/>
              <a:gd name="adj2" fmla="val 30277"/>
            </a:avLst>
          </a:prstGeom>
          <a:solidFill>
            <a:srgbClr val="FDF3ED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/>
          </a:p>
        </p:txBody>
      </p:sp>
      <p:pic>
        <p:nvPicPr>
          <p:cNvPr id="2052" name="Picture 4" descr="どうぞこちらへ のイラスト（男性） | かわいいフリー素材集 いらすとや">
            <a:extLst>
              <a:ext uri="{FF2B5EF4-FFF2-40B4-BE49-F238E27FC236}">
                <a16:creationId xmlns:a16="http://schemas.microsoft.com/office/drawing/2014/main" id="{2016BFE0-233A-61F3-5853-903346FC3E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2426893" y="4307637"/>
            <a:ext cx="2105025" cy="2408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眼鏡のイラスト | かわいいフリー素材集 いらすとや">
            <a:extLst>
              <a:ext uri="{FF2B5EF4-FFF2-40B4-BE49-F238E27FC236}">
                <a16:creationId xmlns:a16="http://schemas.microsoft.com/office/drawing/2014/main" id="{08F1DC8D-7162-28D7-E973-E3B6291BE5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17236" y="3306809"/>
            <a:ext cx="1484745" cy="779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いろいろなシャツのイラスト | かわいいフリー素材集 いらすとや">
            <a:extLst>
              <a:ext uri="{FF2B5EF4-FFF2-40B4-BE49-F238E27FC236}">
                <a16:creationId xmlns:a16="http://schemas.microsoft.com/office/drawing/2014/main" id="{604F0D34-C62E-4BD2-4E4A-7396C2A661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01981" y="2820586"/>
            <a:ext cx="1594139" cy="1183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いろいろなスカートのイラスト | かわいいフリー素材集 いらすとや">
            <a:extLst>
              <a:ext uri="{FF2B5EF4-FFF2-40B4-BE49-F238E27FC236}">
                <a16:creationId xmlns:a16="http://schemas.microsoft.com/office/drawing/2014/main" id="{25F913F5-E792-365B-8578-4E6383FC90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58431" y="3085867"/>
            <a:ext cx="1264838" cy="1221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いろいろな腕時計のイラスト | かわいいフリー素材集 いらすとや">
            <a:extLst>
              <a:ext uri="{FF2B5EF4-FFF2-40B4-BE49-F238E27FC236}">
                <a16:creationId xmlns:a16="http://schemas.microsoft.com/office/drawing/2014/main" id="{E0806804-DA8E-E56F-BC04-86D8BABE40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18244" y="4010645"/>
            <a:ext cx="939368" cy="1057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85572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1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55D67077-0CE8-3FFC-E4B9-5F157F1AC9C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655" y="2008153"/>
            <a:ext cx="11876690" cy="2841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2515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E51A292B-84FB-9436-B4E8-358789B30A7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491" y="2125102"/>
            <a:ext cx="11841018" cy="2607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1514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8B20D941-8D9B-5E6B-9CC4-D71E872379E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29" y="28659"/>
            <a:ext cx="2673628" cy="656012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67E346FE-16CA-D982-EA05-709049477CE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6327" y="759044"/>
            <a:ext cx="5809673" cy="661553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209B57EC-17EC-E44E-3458-5737C4D679E7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29" y="1452526"/>
            <a:ext cx="7529375" cy="819619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D364D65E-49C2-1FBD-B461-CE620006EE9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70545" y="2272145"/>
            <a:ext cx="5763489" cy="978957"/>
          </a:xfrm>
          <a:prstGeom prst="rect">
            <a:avLst/>
          </a:prstGeom>
        </p:spPr>
      </p:pic>
      <p:pic>
        <p:nvPicPr>
          <p:cNvPr id="18" name="図 17">
            <a:extLst>
              <a:ext uri="{FF2B5EF4-FFF2-40B4-BE49-F238E27FC236}">
                <a16:creationId xmlns:a16="http://schemas.microsoft.com/office/drawing/2014/main" id="{BA71FAE1-C043-89E8-6A9D-1120232CC616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9818" y="3369582"/>
            <a:ext cx="9143999" cy="3351133"/>
          </a:xfrm>
          <a:prstGeom prst="rect">
            <a:avLst/>
          </a:prstGeom>
        </p:spPr>
      </p:pic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5D5AF079-A797-AB0D-8108-CC42D56B6D9B}"/>
              </a:ext>
            </a:extLst>
          </p:cNvPr>
          <p:cNvSpPr txBox="1"/>
          <p:nvPr/>
        </p:nvSpPr>
        <p:spPr>
          <a:xfrm>
            <a:off x="1497113" y="6197495"/>
            <a:ext cx="8734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dirty="0">
                <a:solidFill>
                  <a:srgbClr val="FF0000"/>
                </a:solidFill>
                <a:latin typeface="+mj-ea"/>
                <a:ea typeface="+mj-ea"/>
              </a:rPr>
              <a:t>g</a:t>
            </a:r>
            <a:endParaRPr kumimoji="1" lang="ja-JP" altLang="en-US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99A962F1-D5D9-9E2D-5DAC-409E66788143}"/>
              </a:ext>
            </a:extLst>
          </p:cNvPr>
          <p:cNvSpPr txBox="1"/>
          <p:nvPr/>
        </p:nvSpPr>
        <p:spPr>
          <a:xfrm>
            <a:off x="2370570" y="6197495"/>
            <a:ext cx="8734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FF0000"/>
                </a:solidFill>
                <a:latin typeface="+mj-ea"/>
                <a:ea typeface="+mj-ea"/>
              </a:rPr>
              <a:t>d</a:t>
            </a:r>
            <a:endParaRPr kumimoji="1" lang="ja-JP" altLang="en-US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65FBCA6B-B435-C457-8403-F4B24FA09AAB}"/>
              </a:ext>
            </a:extLst>
          </p:cNvPr>
          <p:cNvSpPr txBox="1"/>
          <p:nvPr/>
        </p:nvSpPr>
        <p:spPr>
          <a:xfrm>
            <a:off x="3835527" y="6197495"/>
            <a:ext cx="8734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FF0000"/>
                </a:solidFill>
                <a:latin typeface="+mj-ea"/>
                <a:ea typeface="+mj-ea"/>
              </a:rPr>
              <a:t>h</a:t>
            </a:r>
            <a:endParaRPr kumimoji="1" lang="ja-JP" altLang="en-US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5C8CC739-516F-70B6-9254-67ED80F7FCDF}"/>
              </a:ext>
            </a:extLst>
          </p:cNvPr>
          <p:cNvSpPr txBox="1"/>
          <p:nvPr/>
        </p:nvSpPr>
        <p:spPr>
          <a:xfrm>
            <a:off x="4636258" y="6197495"/>
            <a:ext cx="8734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FF0000"/>
                </a:solidFill>
                <a:latin typeface="+mj-ea"/>
                <a:ea typeface="+mj-ea"/>
              </a:rPr>
              <a:t>e</a:t>
            </a:r>
            <a:endParaRPr kumimoji="1" lang="ja-JP" altLang="en-US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4722A568-0153-1C6C-EBF6-1A31C0EFAFA8}"/>
              </a:ext>
            </a:extLst>
          </p:cNvPr>
          <p:cNvSpPr txBox="1"/>
          <p:nvPr/>
        </p:nvSpPr>
        <p:spPr>
          <a:xfrm>
            <a:off x="5820856" y="6160575"/>
            <a:ext cx="8734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FF0000"/>
                </a:solidFill>
                <a:latin typeface="+mj-ea"/>
                <a:ea typeface="+mj-ea"/>
              </a:rPr>
              <a:t>c</a:t>
            </a:r>
            <a:endParaRPr kumimoji="1" lang="ja-JP" altLang="en-US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67493FA7-B8A9-24FE-116D-2A286584CC5E}"/>
              </a:ext>
            </a:extLst>
          </p:cNvPr>
          <p:cNvSpPr txBox="1"/>
          <p:nvPr/>
        </p:nvSpPr>
        <p:spPr>
          <a:xfrm>
            <a:off x="6464261" y="6179035"/>
            <a:ext cx="8734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FF0000"/>
                </a:solidFill>
                <a:latin typeface="+mj-ea"/>
                <a:ea typeface="+mj-ea"/>
              </a:rPr>
              <a:t>a</a:t>
            </a:r>
            <a:endParaRPr kumimoji="1" lang="ja-JP" altLang="en-US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F53D7B85-FF7C-01F3-A999-BB2EBFC8EE27}"/>
              </a:ext>
            </a:extLst>
          </p:cNvPr>
          <p:cNvSpPr txBox="1"/>
          <p:nvPr/>
        </p:nvSpPr>
        <p:spPr>
          <a:xfrm>
            <a:off x="7115011" y="6168000"/>
            <a:ext cx="8734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FF0000"/>
                </a:solidFill>
                <a:latin typeface="+mj-ea"/>
                <a:ea typeface="+mj-ea"/>
              </a:rPr>
              <a:t>b</a:t>
            </a:r>
            <a:endParaRPr kumimoji="1" lang="ja-JP" altLang="en-US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165EEBCD-D41C-D549-1C20-046BC8695772}"/>
              </a:ext>
            </a:extLst>
          </p:cNvPr>
          <p:cNvSpPr txBox="1"/>
          <p:nvPr/>
        </p:nvSpPr>
        <p:spPr>
          <a:xfrm>
            <a:off x="8686565" y="6197495"/>
            <a:ext cx="8734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FF0000"/>
                </a:solidFill>
                <a:latin typeface="+mj-ea"/>
                <a:ea typeface="+mj-ea"/>
              </a:rPr>
              <a:t>f</a:t>
            </a:r>
            <a:endParaRPr kumimoji="1" lang="ja-JP" altLang="en-US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pic>
        <p:nvPicPr>
          <p:cNvPr id="27" name="図 26">
            <a:extLst>
              <a:ext uri="{FF2B5EF4-FFF2-40B4-BE49-F238E27FC236}">
                <a16:creationId xmlns:a16="http://schemas.microsoft.com/office/drawing/2014/main" id="{C8BC8A8E-A20A-BABB-0BBD-B855AE1C4B9D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2921" y="56652"/>
            <a:ext cx="5887074" cy="638673"/>
          </a:xfrm>
          <a:prstGeom prst="rect">
            <a:avLst/>
          </a:prstGeom>
        </p:spPr>
      </p:pic>
      <p:pic>
        <p:nvPicPr>
          <p:cNvPr id="2" name="Z_[02-11]_kiku1">
            <a:hlinkClick r:id="" action="ppaction://media"/>
            <a:extLst>
              <a:ext uri="{FF2B5EF4-FFF2-40B4-BE49-F238E27FC236}">
                <a16:creationId xmlns:a16="http://schemas.microsoft.com/office/drawing/2014/main" id="{78B48830-2198-6D16-ACE0-EB1D2F13D9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2064422" y="3485397"/>
            <a:ext cx="281072" cy="289093"/>
          </a:xfrm>
          <a:prstGeom prst="rect">
            <a:avLst/>
          </a:prstGeom>
        </p:spPr>
      </p:pic>
      <p:pic>
        <p:nvPicPr>
          <p:cNvPr id="3" name="Z_[02-12]_kiku2">
            <a:hlinkClick r:id="" action="ppaction://media"/>
            <a:extLst>
              <a:ext uri="{FF2B5EF4-FFF2-40B4-BE49-F238E27FC236}">
                <a16:creationId xmlns:a16="http://schemas.microsoft.com/office/drawing/2014/main" id="{9C2F2117-ACD3-2531-D049-044343BE1BF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4223749" y="3478472"/>
            <a:ext cx="293255" cy="300444"/>
          </a:xfrm>
          <a:prstGeom prst="rect">
            <a:avLst/>
          </a:prstGeom>
        </p:spPr>
      </p:pic>
      <p:pic>
        <p:nvPicPr>
          <p:cNvPr id="4" name="Z_[02-13]_kiku3">
            <a:hlinkClick r:id="" action="ppaction://media"/>
            <a:extLst>
              <a:ext uri="{FF2B5EF4-FFF2-40B4-BE49-F238E27FC236}">
                <a16:creationId xmlns:a16="http://schemas.microsoft.com/office/drawing/2014/main" id="{A6C920E2-0462-AE79-D126-84296CF179F7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6748818" y="3478220"/>
            <a:ext cx="304565" cy="299876"/>
          </a:xfrm>
          <a:prstGeom prst="rect">
            <a:avLst/>
          </a:prstGeom>
        </p:spPr>
      </p:pic>
      <p:pic>
        <p:nvPicPr>
          <p:cNvPr id="5" name="Z_[02-14]_kiku4">
            <a:hlinkClick r:id="" action="ppaction://media"/>
            <a:extLst>
              <a:ext uri="{FF2B5EF4-FFF2-40B4-BE49-F238E27FC236}">
                <a16:creationId xmlns:a16="http://schemas.microsoft.com/office/drawing/2014/main" id="{3C5A6877-C140-00CB-2472-CFDF10AC2418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9027527" y="3474614"/>
            <a:ext cx="308161" cy="298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345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8B20D941-8D9B-5E6B-9CC4-D71E872379E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29" y="28659"/>
            <a:ext cx="2673628" cy="656012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67E346FE-16CA-D982-EA05-709049477CE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6327" y="759044"/>
            <a:ext cx="5809673" cy="661553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96C77FAD-8FDD-7EC8-8580-CF07AA95CC85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594" y="1492112"/>
            <a:ext cx="6303667" cy="733068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D65E7E9D-59B0-A170-14AF-0FCF3DE7EA05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0805" y="2286001"/>
            <a:ext cx="7797945" cy="1500526"/>
          </a:xfrm>
          <a:prstGeom prst="rect">
            <a:avLst/>
          </a:prstGeom>
        </p:spPr>
      </p:pic>
      <p:pic>
        <p:nvPicPr>
          <p:cNvPr id="7170" name="Picture 2" descr="Z_02_2_01_koibito">
            <a:extLst>
              <a:ext uri="{FF2B5EF4-FFF2-40B4-BE49-F238E27FC236}">
                <a16:creationId xmlns:a16="http://schemas.microsoft.com/office/drawing/2014/main" id="{7491C16F-B4F4-D901-D21B-5F66CBE3B1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8617" y="4019981"/>
            <a:ext cx="2344340" cy="2344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Z_02_2_02_mago">
            <a:extLst>
              <a:ext uri="{FF2B5EF4-FFF2-40B4-BE49-F238E27FC236}">
                <a16:creationId xmlns:a16="http://schemas.microsoft.com/office/drawing/2014/main" id="{56180575-0B26-BC44-46A6-FCB50A3544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66701" y="4019981"/>
            <a:ext cx="2344340" cy="2344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Z_02_2_03_muratasan">
            <a:extLst>
              <a:ext uri="{FF2B5EF4-FFF2-40B4-BE49-F238E27FC236}">
                <a16:creationId xmlns:a16="http://schemas.microsoft.com/office/drawing/2014/main" id="{EC72E3F1-D83C-8236-19DD-F3C44A7FA1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94785" y="4019981"/>
            <a:ext cx="2344340" cy="2344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Z_02_2_04_ogawasan">
            <a:extLst>
              <a:ext uri="{FF2B5EF4-FFF2-40B4-BE49-F238E27FC236}">
                <a16:creationId xmlns:a16="http://schemas.microsoft.com/office/drawing/2014/main" id="{4177353B-F21E-84F8-EBD5-705AECE316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22869" y="3947762"/>
            <a:ext cx="2344340" cy="2344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2D76A8F9-7B9B-5E35-CB41-57F7EED036C7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2921" y="56652"/>
            <a:ext cx="5887074" cy="638673"/>
          </a:xfrm>
          <a:prstGeom prst="rect">
            <a:avLst/>
          </a:prstGeom>
        </p:spPr>
      </p:pic>
      <p:pic>
        <p:nvPicPr>
          <p:cNvPr id="11" name="Z_[02-11]_kiku1">
            <a:hlinkClick r:id="" action="ppaction://media"/>
            <a:extLst>
              <a:ext uri="{FF2B5EF4-FFF2-40B4-BE49-F238E27FC236}">
                <a16:creationId xmlns:a16="http://schemas.microsoft.com/office/drawing/2014/main" id="{CB9B2CA8-D824-61B4-7E6A-FD1BC4A7C9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6548631" y="1614217"/>
            <a:ext cx="288848" cy="288848"/>
          </a:xfrm>
          <a:prstGeom prst="rect">
            <a:avLst/>
          </a:prstGeom>
        </p:spPr>
      </p:pic>
      <p:pic>
        <p:nvPicPr>
          <p:cNvPr id="12" name="Z_[02-12]_kiku2">
            <a:hlinkClick r:id="" action="ppaction://media"/>
            <a:extLst>
              <a:ext uri="{FF2B5EF4-FFF2-40B4-BE49-F238E27FC236}">
                <a16:creationId xmlns:a16="http://schemas.microsoft.com/office/drawing/2014/main" id="{FC436240-0470-EDC4-1631-53D8EAF7D26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7282753" y="1609569"/>
            <a:ext cx="293494" cy="293494"/>
          </a:xfrm>
          <a:prstGeom prst="rect">
            <a:avLst/>
          </a:prstGeom>
        </p:spPr>
      </p:pic>
      <p:pic>
        <p:nvPicPr>
          <p:cNvPr id="13" name="Z_[02-13]_kiku3">
            <a:hlinkClick r:id="" action="ppaction://media"/>
            <a:extLst>
              <a:ext uri="{FF2B5EF4-FFF2-40B4-BE49-F238E27FC236}">
                <a16:creationId xmlns:a16="http://schemas.microsoft.com/office/drawing/2014/main" id="{2494912D-F9D7-8E21-D82C-89DCD42E4A08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8016875" y="1614217"/>
            <a:ext cx="288848" cy="288848"/>
          </a:xfrm>
          <a:prstGeom prst="rect">
            <a:avLst/>
          </a:prstGeom>
        </p:spPr>
      </p:pic>
      <p:pic>
        <p:nvPicPr>
          <p:cNvPr id="15" name="Z_[02-14]_kiku4">
            <a:hlinkClick r:id="" action="ppaction://media"/>
            <a:extLst>
              <a:ext uri="{FF2B5EF4-FFF2-40B4-BE49-F238E27FC236}">
                <a16:creationId xmlns:a16="http://schemas.microsoft.com/office/drawing/2014/main" id="{8AD8C369-8D05-37CF-C5DB-DAC2E0A7B735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8750997" y="1614217"/>
            <a:ext cx="293494" cy="288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28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>
            <a:extLst>
              <a:ext uri="{FF2B5EF4-FFF2-40B4-BE49-F238E27FC236}">
                <a16:creationId xmlns:a16="http://schemas.microsoft.com/office/drawing/2014/main" id="{1FEB1172-CC8A-8DC0-7030-51ED9DDB61C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9747" y="1934075"/>
            <a:ext cx="8360578" cy="4611325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DDA34C87-BDB1-E8E5-611B-22BF545E037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186" y="42707"/>
            <a:ext cx="2028825" cy="1015113"/>
          </a:xfrm>
          <a:prstGeom prst="rect">
            <a:avLst/>
          </a:prstGeom>
        </p:spPr>
      </p:pic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2154071A-C147-62FD-2732-941602743B5F}"/>
              </a:ext>
            </a:extLst>
          </p:cNvPr>
          <p:cNvSpPr txBox="1"/>
          <p:nvPr/>
        </p:nvSpPr>
        <p:spPr>
          <a:xfrm>
            <a:off x="1350048" y="1905854"/>
            <a:ext cx="21646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まじめそう</a:t>
            </a:r>
            <a:endParaRPr kumimoji="1" lang="ja-JP" altLang="en-US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E352D66A-FD5C-0F23-373B-AFA39D163AC9}"/>
              </a:ext>
            </a:extLst>
          </p:cNvPr>
          <p:cNvSpPr txBox="1"/>
          <p:nvPr/>
        </p:nvSpPr>
        <p:spPr>
          <a:xfrm>
            <a:off x="1931278" y="2419390"/>
            <a:ext cx="2357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まじめそう</a:t>
            </a:r>
            <a:endParaRPr kumimoji="1" lang="ja-JP" altLang="en-US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EBCDEC51-E78C-844B-5D16-D7A30C436E20}"/>
              </a:ext>
            </a:extLst>
          </p:cNvPr>
          <p:cNvSpPr txBox="1"/>
          <p:nvPr/>
        </p:nvSpPr>
        <p:spPr>
          <a:xfrm>
            <a:off x="5760329" y="2446979"/>
            <a:ext cx="2357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おもしろい</a:t>
            </a:r>
            <a:endParaRPr kumimoji="1" lang="ja-JP" altLang="en-US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DA6C2305-B1E9-B55D-A556-29347EF6E12F}"/>
              </a:ext>
            </a:extLst>
          </p:cNvPr>
          <p:cNvSpPr txBox="1"/>
          <p:nvPr/>
        </p:nvSpPr>
        <p:spPr>
          <a:xfrm>
            <a:off x="1350048" y="3415176"/>
            <a:ext cx="2357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げんきそう</a:t>
            </a:r>
            <a:endParaRPr kumimoji="1" lang="ja-JP" altLang="en-US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75ADE567-B443-D7FA-DAB5-62EC5B5AC1E7}"/>
              </a:ext>
            </a:extLst>
          </p:cNvPr>
          <p:cNvSpPr txBox="1"/>
          <p:nvPr/>
        </p:nvSpPr>
        <p:spPr>
          <a:xfrm>
            <a:off x="2590846" y="3977520"/>
            <a:ext cx="2357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かわいい</a:t>
            </a: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412DB73E-A1A5-5A47-6D94-51199250E459}"/>
              </a:ext>
            </a:extLst>
          </p:cNvPr>
          <p:cNvSpPr txBox="1"/>
          <p:nvPr/>
        </p:nvSpPr>
        <p:spPr>
          <a:xfrm>
            <a:off x="1726190" y="4925754"/>
            <a:ext cx="18742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こわそう</a:t>
            </a:r>
            <a:endParaRPr kumimoji="1" lang="ja-JP" altLang="en-US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2ABCEC4D-87DB-A104-69EA-DD599901648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2921" y="56652"/>
            <a:ext cx="5887074" cy="638673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A5E3A065-8A19-4A4A-045A-EB37BC657B7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186" y="1015112"/>
            <a:ext cx="6200775" cy="785106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58FC02F8-A768-B4B7-99DD-579BCA144788}"/>
              </a:ext>
            </a:extLst>
          </p:cNvPr>
          <p:cNvSpPr txBox="1"/>
          <p:nvPr/>
        </p:nvSpPr>
        <p:spPr>
          <a:xfrm>
            <a:off x="4640036" y="4936608"/>
            <a:ext cx="18742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やさしい</a:t>
            </a:r>
            <a:endParaRPr kumimoji="1" lang="ja-JP" altLang="en-US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E6E2472A-B001-5991-3BB6-F48BB939F94E}"/>
              </a:ext>
            </a:extLst>
          </p:cNvPr>
          <p:cNvSpPr txBox="1"/>
          <p:nvPr/>
        </p:nvSpPr>
        <p:spPr>
          <a:xfrm>
            <a:off x="2189919" y="5947804"/>
            <a:ext cx="21493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いそがしそう</a:t>
            </a:r>
            <a:endParaRPr kumimoji="1" lang="ja-JP" altLang="en-US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pic>
        <p:nvPicPr>
          <p:cNvPr id="20" name="図 19">
            <a:extLst>
              <a:ext uri="{FF2B5EF4-FFF2-40B4-BE49-F238E27FC236}">
                <a16:creationId xmlns:a16="http://schemas.microsoft.com/office/drawing/2014/main" id="{3E94A624-D556-B050-D5AD-7C2E914394B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04985" y="5799483"/>
            <a:ext cx="5482695" cy="819862"/>
          </a:xfrm>
          <a:prstGeom prst="rect">
            <a:avLst/>
          </a:prstGeom>
        </p:spPr>
      </p:pic>
      <p:pic>
        <p:nvPicPr>
          <p:cNvPr id="3" name="Z_[02-15]_katachi">
            <a:hlinkClick r:id="" action="ppaction://media"/>
            <a:extLst>
              <a:ext uri="{FF2B5EF4-FFF2-40B4-BE49-F238E27FC236}">
                <a16:creationId xmlns:a16="http://schemas.microsoft.com/office/drawing/2014/main" id="{53676173-6659-EE44-CAED-CE11FE61C9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407735" y="1169833"/>
            <a:ext cx="282098" cy="284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162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4" grpId="0"/>
      <p:bldP spid="15" grpId="0"/>
      <p:bldP spid="16" grpId="0"/>
      <p:bldP spid="17" grpId="0"/>
      <p:bldP spid="18" grpId="0"/>
      <p:bldP spid="19" grpId="0"/>
      <p:bldP spid="10" grpId="0"/>
      <p:bldP spid="1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6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29EECF4-9070-2578-F29E-03CD03A9FC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2791007F-F989-3B02-1573-76DAF1F6B23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28" y="159147"/>
            <a:ext cx="1476375" cy="715847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B3DE6EB3-5B15-07B1-97A9-FAD97FC609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E8E6ED"/>
              </a:clrFrom>
              <a:clrTo>
                <a:srgbClr val="E8E6E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2685" y="159147"/>
            <a:ext cx="11105387" cy="4692417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292A4DC3-5159-86EF-7882-AEBD7D41293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6060" y="4857260"/>
            <a:ext cx="6536433" cy="1841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75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6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29EECF4-9070-2578-F29E-03CD03A9FC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2791007F-F989-3B02-1573-76DAF1F6B23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28" y="159147"/>
            <a:ext cx="1476375" cy="715847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545CD907-DAB6-87D0-2633-1D629985F40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E8E6ED"/>
              </a:clrFrom>
              <a:clrTo>
                <a:srgbClr val="E8E6E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4034" y="365125"/>
            <a:ext cx="11057647" cy="3408591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2897BA9B-68E3-35C8-F594-F883BBF581B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93503" y="4194197"/>
            <a:ext cx="5602357" cy="1352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035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DDA34C87-BDB1-E8E5-611B-22BF545E037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186" y="42707"/>
            <a:ext cx="2028825" cy="1015113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DF8C4F0C-7F09-5319-A8F0-27601CE1B1D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2393" y="1057820"/>
            <a:ext cx="6096000" cy="703255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169FD552-257E-3356-37C7-A991AE61607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2921" y="56652"/>
            <a:ext cx="5887074" cy="638673"/>
          </a:xfrm>
          <a:prstGeom prst="rect">
            <a:avLst/>
          </a:prstGeom>
        </p:spPr>
      </p:pic>
      <p:pic>
        <p:nvPicPr>
          <p:cNvPr id="6" name="Picture 2" descr="Z_02_2_01_koibito">
            <a:extLst>
              <a:ext uri="{FF2B5EF4-FFF2-40B4-BE49-F238E27FC236}">
                <a16:creationId xmlns:a16="http://schemas.microsoft.com/office/drawing/2014/main" id="{F1AFD440-59AC-3F11-AB76-2E41719CE5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4817" y="2553131"/>
            <a:ext cx="2344340" cy="2344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Z_02_2_02_mago">
            <a:extLst>
              <a:ext uri="{FF2B5EF4-FFF2-40B4-BE49-F238E27FC236}">
                <a16:creationId xmlns:a16="http://schemas.microsoft.com/office/drawing/2014/main" id="{387357A6-290A-5DAD-4BF0-D2E9D2086C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42901" y="2553131"/>
            <a:ext cx="2344340" cy="2344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Z_02_2_03_muratasan">
            <a:extLst>
              <a:ext uri="{FF2B5EF4-FFF2-40B4-BE49-F238E27FC236}">
                <a16:creationId xmlns:a16="http://schemas.microsoft.com/office/drawing/2014/main" id="{FA012AE4-4602-F252-E775-D3DE08EAC8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70985" y="2553131"/>
            <a:ext cx="2344340" cy="2344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Z_02_2_04_ogawasan">
            <a:extLst>
              <a:ext uri="{FF2B5EF4-FFF2-40B4-BE49-F238E27FC236}">
                <a16:creationId xmlns:a16="http://schemas.microsoft.com/office/drawing/2014/main" id="{622ADDAF-C564-E762-9B83-5AA2480D85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99069" y="2480912"/>
            <a:ext cx="2344340" cy="2344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Z_[02-11]_kiku1">
            <a:hlinkClick r:id="" action="ppaction://media"/>
            <a:extLst>
              <a:ext uri="{FF2B5EF4-FFF2-40B4-BE49-F238E27FC236}">
                <a16:creationId xmlns:a16="http://schemas.microsoft.com/office/drawing/2014/main" id="{86F31773-7007-52B4-7A8B-9FB04C83C8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6643932" y="1215921"/>
            <a:ext cx="255033" cy="253743"/>
          </a:xfrm>
          <a:prstGeom prst="rect">
            <a:avLst/>
          </a:prstGeom>
        </p:spPr>
      </p:pic>
      <p:pic>
        <p:nvPicPr>
          <p:cNvPr id="9" name="Z_[02-12]_kiku2">
            <a:hlinkClick r:id="" action="ppaction://media"/>
            <a:extLst>
              <a:ext uri="{FF2B5EF4-FFF2-40B4-BE49-F238E27FC236}">
                <a16:creationId xmlns:a16="http://schemas.microsoft.com/office/drawing/2014/main" id="{D59BE106-9216-653B-89DE-B03DDD02649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7361642" y="1221380"/>
            <a:ext cx="259503" cy="251482"/>
          </a:xfrm>
          <a:prstGeom prst="rect">
            <a:avLst/>
          </a:prstGeom>
        </p:spPr>
      </p:pic>
      <p:pic>
        <p:nvPicPr>
          <p:cNvPr id="10" name="Z_[02-13]_kiku3">
            <a:hlinkClick r:id="" action="ppaction://media"/>
            <a:extLst>
              <a:ext uri="{FF2B5EF4-FFF2-40B4-BE49-F238E27FC236}">
                <a16:creationId xmlns:a16="http://schemas.microsoft.com/office/drawing/2014/main" id="{A7E914D8-AB1B-F31A-653F-2E1918464C6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010615" y="1220109"/>
            <a:ext cx="252754" cy="246004"/>
          </a:xfrm>
          <a:prstGeom prst="rect">
            <a:avLst/>
          </a:prstGeom>
        </p:spPr>
      </p:pic>
      <p:pic>
        <p:nvPicPr>
          <p:cNvPr id="12" name="Z_[02-14]_kiku4">
            <a:hlinkClick r:id="" action="ppaction://media"/>
            <a:extLst>
              <a:ext uri="{FF2B5EF4-FFF2-40B4-BE49-F238E27FC236}">
                <a16:creationId xmlns:a16="http://schemas.microsoft.com/office/drawing/2014/main" id="{24EADAF7-D04C-A809-249C-DC13270C4103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650734" y="1220109"/>
            <a:ext cx="246005" cy="248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57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B4A6B1CD-22BE-420A-70DD-1F183D12EE7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2921" y="56652"/>
            <a:ext cx="5887074" cy="638673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266F9AC8-6D6F-7142-687C-9EDEE94A6C7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005" y="56652"/>
            <a:ext cx="3174300" cy="638673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3FB4B6F0-69F0-2F50-A24E-7EA4ABEB83D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005" y="782467"/>
            <a:ext cx="4038600" cy="731975"/>
          </a:xfrm>
          <a:prstGeom prst="rect">
            <a:avLst/>
          </a:prstGeom>
        </p:spPr>
      </p:pic>
      <p:pic>
        <p:nvPicPr>
          <p:cNvPr id="18" name="図 17">
            <a:extLst>
              <a:ext uri="{FF2B5EF4-FFF2-40B4-BE49-F238E27FC236}">
                <a16:creationId xmlns:a16="http://schemas.microsoft.com/office/drawing/2014/main" id="{69384AB3-BF9E-90C4-58C6-6C026304D05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005" y="1864281"/>
            <a:ext cx="6160916" cy="3778072"/>
          </a:xfrm>
          <a:prstGeom prst="rect">
            <a:avLst/>
          </a:prstGeom>
        </p:spPr>
      </p:pic>
      <p:pic>
        <p:nvPicPr>
          <p:cNvPr id="20" name="図 19">
            <a:extLst>
              <a:ext uri="{FF2B5EF4-FFF2-40B4-BE49-F238E27FC236}">
                <a16:creationId xmlns:a16="http://schemas.microsoft.com/office/drawing/2014/main" id="{C7F73150-6986-3E3C-709D-904C6457579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57874" y="1864281"/>
            <a:ext cx="6201087" cy="2448084"/>
          </a:xfrm>
          <a:prstGeom prst="rect">
            <a:avLst/>
          </a:prstGeom>
        </p:spPr>
      </p:pic>
      <p:pic>
        <p:nvPicPr>
          <p:cNvPr id="5" name="Z_[02-16]_hanasu1">
            <a:hlinkClick r:id="" action="ppaction://media"/>
            <a:extLst>
              <a:ext uri="{FF2B5EF4-FFF2-40B4-BE49-F238E27FC236}">
                <a16:creationId xmlns:a16="http://schemas.microsoft.com/office/drawing/2014/main" id="{7B53CA52-0A17-24EC-D058-D6DE0E6FF3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370054" y="933649"/>
            <a:ext cx="310221" cy="301760"/>
          </a:xfrm>
          <a:prstGeom prst="rect">
            <a:avLst/>
          </a:prstGeom>
        </p:spPr>
      </p:pic>
      <p:pic>
        <p:nvPicPr>
          <p:cNvPr id="6" name="Z_[02-17]_hanasu2">
            <a:hlinkClick r:id="" action="ppaction://media"/>
            <a:extLst>
              <a:ext uri="{FF2B5EF4-FFF2-40B4-BE49-F238E27FC236}">
                <a16:creationId xmlns:a16="http://schemas.microsoft.com/office/drawing/2014/main" id="{8D210CDA-6EC6-533C-7EDF-AF6F3E72D27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180180" y="930275"/>
            <a:ext cx="313156" cy="305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423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B4A6B1CD-22BE-420A-70DD-1F183D12EE7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2921" y="56652"/>
            <a:ext cx="5887074" cy="638673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266F9AC8-6D6F-7142-687C-9EDEE94A6C7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005" y="56652"/>
            <a:ext cx="3174300" cy="638673"/>
          </a:xfrm>
          <a:prstGeom prst="rect">
            <a:avLst/>
          </a:prstGeom>
        </p:spPr>
      </p:pic>
      <p:pic>
        <p:nvPicPr>
          <p:cNvPr id="18" name="図 17">
            <a:extLst>
              <a:ext uri="{FF2B5EF4-FFF2-40B4-BE49-F238E27FC236}">
                <a16:creationId xmlns:a16="http://schemas.microsoft.com/office/drawing/2014/main" id="{69384AB3-BF9E-90C4-58C6-6C026304D05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005" y="1864281"/>
            <a:ext cx="6077458" cy="3726893"/>
          </a:xfrm>
          <a:prstGeom prst="rect">
            <a:avLst/>
          </a:prstGeom>
        </p:spPr>
      </p:pic>
      <p:pic>
        <p:nvPicPr>
          <p:cNvPr id="20" name="図 19">
            <a:extLst>
              <a:ext uri="{FF2B5EF4-FFF2-40B4-BE49-F238E27FC236}">
                <a16:creationId xmlns:a16="http://schemas.microsoft.com/office/drawing/2014/main" id="{C7F73150-6986-3E3C-709D-904C6457579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57874" y="1864281"/>
            <a:ext cx="6201087" cy="2448084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E5A7553A-F07B-2A83-968C-45B797D8A9D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005" y="794325"/>
            <a:ext cx="4533901" cy="615758"/>
          </a:xfrm>
          <a:prstGeom prst="rect">
            <a:avLst/>
          </a:prstGeom>
        </p:spPr>
      </p:pic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AC2080E6-262F-4143-49FB-749A4AB22D05}"/>
              </a:ext>
            </a:extLst>
          </p:cNvPr>
          <p:cNvSpPr/>
          <p:nvPr/>
        </p:nvSpPr>
        <p:spPr>
          <a:xfrm>
            <a:off x="2114640" y="4545317"/>
            <a:ext cx="3447960" cy="295440"/>
          </a:xfrm>
          <a:prstGeom prst="rect">
            <a:avLst/>
          </a:prstGeom>
          <a:solidFill>
            <a:srgbClr val="FFFBCC"/>
          </a:solidFill>
          <a:ln>
            <a:solidFill>
              <a:srgbClr val="FFFB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8FF62DFC-5394-E0FD-7D79-22AF880DEB9B}"/>
              </a:ext>
            </a:extLst>
          </p:cNvPr>
          <p:cNvSpPr/>
          <p:nvPr/>
        </p:nvSpPr>
        <p:spPr>
          <a:xfrm>
            <a:off x="1093572" y="2442583"/>
            <a:ext cx="1809125" cy="302375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878BF11C-35F0-CC71-0AC9-739394466B5E}"/>
              </a:ext>
            </a:extLst>
          </p:cNvPr>
          <p:cNvSpPr/>
          <p:nvPr/>
        </p:nvSpPr>
        <p:spPr>
          <a:xfrm>
            <a:off x="2042437" y="3360820"/>
            <a:ext cx="882969" cy="310684"/>
          </a:xfrm>
          <a:prstGeom prst="rect">
            <a:avLst/>
          </a:prstGeom>
          <a:solidFill>
            <a:srgbClr val="FFFBCC"/>
          </a:solidFill>
          <a:ln>
            <a:solidFill>
              <a:srgbClr val="FFFB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75B16D35-B3F7-A361-0716-B2127252DB85}"/>
              </a:ext>
            </a:extLst>
          </p:cNvPr>
          <p:cNvSpPr/>
          <p:nvPr/>
        </p:nvSpPr>
        <p:spPr>
          <a:xfrm>
            <a:off x="8065914" y="3123472"/>
            <a:ext cx="3223655" cy="316035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D3476CA0-5EE3-5DCC-FE41-F62147AAA33C}"/>
              </a:ext>
            </a:extLst>
          </p:cNvPr>
          <p:cNvSpPr/>
          <p:nvPr/>
        </p:nvSpPr>
        <p:spPr>
          <a:xfrm>
            <a:off x="1212694" y="3947677"/>
            <a:ext cx="1564234" cy="324984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E3C8A8D4-1E37-6A7F-E1B3-379A3CB7CB67}"/>
              </a:ext>
            </a:extLst>
          </p:cNvPr>
          <p:cNvSpPr/>
          <p:nvPr/>
        </p:nvSpPr>
        <p:spPr>
          <a:xfrm>
            <a:off x="7064021" y="3779949"/>
            <a:ext cx="1564234" cy="282440"/>
          </a:xfrm>
          <a:prstGeom prst="rect">
            <a:avLst/>
          </a:prstGeom>
          <a:solidFill>
            <a:srgbClr val="FFFBCC"/>
          </a:solidFill>
          <a:ln>
            <a:solidFill>
              <a:srgbClr val="FFFB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8632AA84-8E85-3503-20EE-56B8B2B4D3DD}"/>
              </a:ext>
            </a:extLst>
          </p:cNvPr>
          <p:cNvSpPr/>
          <p:nvPr/>
        </p:nvSpPr>
        <p:spPr>
          <a:xfrm>
            <a:off x="7050253" y="2500590"/>
            <a:ext cx="2290195" cy="282440"/>
          </a:xfrm>
          <a:prstGeom prst="rect">
            <a:avLst/>
          </a:prstGeom>
          <a:solidFill>
            <a:srgbClr val="FFFBCC"/>
          </a:solidFill>
          <a:ln>
            <a:solidFill>
              <a:srgbClr val="FFFB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99C75909-B75A-3943-8F0B-5E8E08DB7391}"/>
              </a:ext>
            </a:extLst>
          </p:cNvPr>
          <p:cNvSpPr/>
          <p:nvPr/>
        </p:nvSpPr>
        <p:spPr>
          <a:xfrm>
            <a:off x="1214306" y="5146474"/>
            <a:ext cx="1503858" cy="316035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D064E365-E48E-7E2C-D398-FEA724BFD3D4}"/>
              </a:ext>
            </a:extLst>
          </p:cNvPr>
          <p:cNvSpPr/>
          <p:nvPr/>
        </p:nvSpPr>
        <p:spPr>
          <a:xfrm>
            <a:off x="1131672" y="2789786"/>
            <a:ext cx="1503858" cy="287305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3" name="Z_[02-16]_hanasu1">
            <a:hlinkClick r:id="" action="ppaction://media"/>
            <a:extLst>
              <a:ext uri="{FF2B5EF4-FFF2-40B4-BE49-F238E27FC236}">
                <a16:creationId xmlns:a16="http://schemas.microsoft.com/office/drawing/2014/main" id="{4851447D-F6F0-D96C-C39C-1F1E66F159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825151" y="821354"/>
            <a:ext cx="273050" cy="275594"/>
          </a:xfrm>
          <a:prstGeom prst="rect">
            <a:avLst/>
          </a:prstGeom>
        </p:spPr>
      </p:pic>
      <p:pic>
        <p:nvPicPr>
          <p:cNvPr id="13" name="Z_[02-17]_hanasu2">
            <a:hlinkClick r:id="" action="ppaction://media"/>
            <a:extLst>
              <a:ext uri="{FF2B5EF4-FFF2-40B4-BE49-F238E27FC236}">
                <a16:creationId xmlns:a16="http://schemas.microsoft.com/office/drawing/2014/main" id="{ACF4B5AE-FD51-DFF2-7C0B-41F608CAE70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631463" y="826002"/>
            <a:ext cx="295012" cy="276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730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4" grpId="0" animBg="1"/>
      <p:bldP spid="1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B4A6B1CD-22BE-420A-70DD-1F183D12EE7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2921" y="56652"/>
            <a:ext cx="5887074" cy="638673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266F9AC8-6D6F-7142-687C-9EDEE94A6C7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005" y="56652"/>
            <a:ext cx="3174300" cy="638673"/>
          </a:xfrm>
          <a:prstGeom prst="rect">
            <a:avLst/>
          </a:prstGeom>
        </p:spPr>
      </p:pic>
      <p:pic>
        <p:nvPicPr>
          <p:cNvPr id="18" name="図 17">
            <a:extLst>
              <a:ext uri="{FF2B5EF4-FFF2-40B4-BE49-F238E27FC236}">
                <a16:creationId xmlns:a16="http://schemas.microsoft.com/office/drawing/2014/main" id="{69384AB3-BF9E-90C4-58C6-6C026304D05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854881"/>
            <a:ext cx="6077458" cy="3726893"/>
          </a:xfrm>
          <a:prstGeom prst="rect">
            <a:avLst/>
          </a:prstGeom>
        </p:spPr>
      </p:pic>
      <p:pic>
        <p:nvPicPr>
          <p:cNvPr id="20" name="図 19">
            <a:extLst>
              <a:ext uri="{FF2B5EF4-FFF2-40B4-BE49-F238E27FC236}">
                <a16:creationId xmlns:a16="http://schemas.microsoft.com/office/drawing/2014/main" id="{C7F73150-6986-3E3C-709D-904C6457579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18908" y="2940606"/>
            <a:ext cx="6201087" cy="2448084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6FC2999B-D739-18C8-69C8-689FF08ABAE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005" y="781050"/>
            <a:ext cx="3899642" cy="742950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7671A85C-4E08-EA81-4279-670C44BD2D9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9395" y="1603087"/>
            <a:ext cx="5763489" cy="978957"/>
          </a:xfrm>
          <a:prstGeom prst="rect">
            <a:avLst/>
          </a:prstGeom>
        </p:spPr>
      </p:pic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5EE45D08-B535-FD45-7220-2C145B33202F}"/>
              </a:ext>
            </a:extLst>
          </p:cNvPr>
          <p:cNvSpPr/>
          <p:nvPr/>
        </p:nvSpPr>
        <p:spPr>
          <a:xfrm>
            <a:off x="1952690" y="4364537"/>
            <a:ext cx="429509" cy="306165"/>
          </a:xfrm>
          <a:prstGeom prst="rect">
            <a:avLst/>
          </a:prstGeom>
          <a:solidFill>
            <a:srgbClr val="FF6969"/>
          </a:solidFill>
          <a:ln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0EBF0051-E91F-F696-809A-C61FF30498A9}"/>
              </a:ext>
            </a:extLst>
          </p:cNvPr>
          <p:cNvSpPr/>
          <p:nvPr/>
        </p:nvSpPr>
        <p:spPr>
          <a:xfrm>
            <a:off x="1156239" y="4969597"/>
            <a:ext cx="1012761" cy="271842"/>
          </a:xfrm>
          <a:prstGeom prst="rect">
            <a:avLst/>
          </a:prstGeom>
          <a:solidFill>
            <a:srgbClr val="FF6969"/>
          </a:solidFill>
          <a:ln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857ACAF9-2BE9-2D9C-272A-7E8B7BDDE747}"/>
              </a:ext>
            </a:extLst>
          </p:cNvPr>
          <p:cNvSpPr/>
          <p:nvPr/>
        </p:nvSpPr>
        <p:spPr>
          <a:xfrm>
            <a:off x="1975472" y="5537030"/>
            <a:ext cx="3178479" cy="299026"/>
          </a:xfrm>
          <a:prstGeom prst="rect">
            <a:avLst/>
          </a:prstGeom>
          <a:solidFill>
            <a:srgbClr val="FF6969"/>
          </a:solidFill>
          <a:ln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717E8D31-D92F-480C-E0EC-A50252D17E2D}"/>
              </a:ext>
            </a:extLst>
          </p:cNvPr>
          <p:cNvSpPr/>
          <p:nvPr/>
        </p:nvSpPr>
        <p:spPr>
          <a:xfrm>
            <a:off x="7115240" y="3564437"/>
            <a:ext cx="429509" cy="306165"/>
          </a:xfrm>
          <a:prstGeom prst="rect">
            <a:avLst/>
          </a:prstGeom>
          <a:solidFill>
            <a:srgbClr val="FF6969"/>
          </a:solidFill>
          <a:ln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A907738D-5717-A899-690C-B1B6276B416E}"/>
              </a:ext>
            </a:extLst>
          </p:cNvPr>
          <p:cNvSpPr/>
          <p:nvPr/>
        </p:nvSpPr>
        <p:spPr>
          <a:xfrm>
            <a:off x="8137740" y="4215024"/>
            <a:ext cx="2626842" cy="299026"/>
          </a:xfrm>
          <a:prstGeom prst="rect">
            <a:avLst/>
          </a:prstGeom>
          <a:solidFill>
            <a:srgbClr val="FF6969"/>
          </a:solidFill>
          <a:ln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51136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38F6E7A7-DB3D-9BB7-940B-6415333D3D0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08299" y="86886"/>
            <a:ext cx="6474372" cy="890298"/>
          </a:xfrm>
          <a:prstGeom prst="rect">
            <a:avLst/>
          </a:prstGeom>
        </p:spPr>
      </p:pic>
      <p:pic>
        <p:nvPicPr>
          <p:cNvPr id="2" name="コンテンツ プレースホルダー 1">
            <a:extLst>
              <a:ext uri="{FF2B5EF4-FFF2-40B4-BE49-F238E27FC236}">
                <a16:creationId xmlns:a16="http://schemas.microsoft.com/office/drawing/2014/main" id="{8206B5A8-8CEB-3546-E763-F9503B9B0B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99" y="3383052"/>
            <a:ext cx="6173195" cy="3080409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D86615E9-A6F9-E379-D3D8-3973DD37667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511" y="-42040"/>
            <a:ext cx="2252263" cy="755250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9DBDF4D1-CD34-A53D-1A1C-77DA17F101D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531" y="1368773"/>
            <a:ext cx="1158941" cy="578473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87FB895E-ECA8-5AE3-743D-DC762F30469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7472" y="1258668"/>
            <a:ext cx="10482438" cy="2124384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46E387AA-67E0-3F3F-12A1-ED2AE9997B6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16770" y="3457158"/>
            <a:ext cx="6065901" cy="2917948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9A46A29E-7805-A989-51C4-854C5BA959B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8012" y="5908974"/>
            <a:ext cx="4277710" cy="852321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F64D57AC-D951-1C67-581D-487FD6B7226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991" y="613523"/>
            <a:ext cx="3776249" cy="755250"/>
          </a:xfrm>
          <a:prstGeom prst="rect">
            <a:avLst/>
          </a:prstGeom>
        </p:spPr>
      </p:pic>
      <p:pic>
        <p:nvPicPr>
          <p:cNvPr id="5" name="Z_[02-01]_kotoba1">
            <a:hlinkClick r:id="" action="ppaction://media"/>
            <a:extLst>
              <a:ext uri="{FF2B5EF4-FFF2-40B4-BE49-F238E27FC236}">
                <a16:creationId xmlns:a16="http://schemas.microsoft.com/office/drawing/2014/main" id="{64F5D2DD-6437-5BA9-90FF-402E7FA567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007430" y="763764"/>
            <a:ext cx="243417" cy="264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86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B4A6B1CD-22BE-420A-70DD-1F183D12EE7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2921" y="56652"/>
            <a:ext cx="5887074" cy="638673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266F9AC8-6D6F-7142-687C-9EDEE94A6C7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005" y="56652"/>
            <a:ext cx="3174300" cy="638673"/>
          </a:xfrm>
          <a:prstGeom prst="rect">
            <a:avLst/>
          </a:prstGeom>
        </p:spPr>
      </p:pic>
      <p:pic>
        <p:nvPicPr>
          <p:cNvPr id="18" name="図 17">
            <a:extLst>
              <a:ext uri="{FF2B5EF4-FFF2-40B4-BE49-F238E27FC236}">
                <a16:creationId xmlns:a16="http://schemas.microsoft.com/office/drawing/2014/main" id="{69384AB3-BF9E-90C4-58C6-6C026304D05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1070" y="968554"/>
            <a:ext cx="5030895" cy="3085106"/>
          </a:xfrm>
          <a:prstGeom prst="rect">
            <a:avLst/>
          </a:prstGeom>
        </p:spPr>
      </p:pic>
      <p:pic>
        <p:nvPicPr>
          <p:cNvPr id="20" name="図 19">
            <a:extLst>
              <a:ext uri="{FF2B5EF4-FFF2-40B4-BE49-F238E27FC236}">
                <a16:creationId xmlns:a16="http://schemas.microsoft.com/office/drawing/2014/main" id="{C7F73150-6986-3E3C-709D-904C6457579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1070" y="4563468"/>
            <a:ext cx="5088316" cy="2008781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412F7CA9-C491-1762-FA8C-39E6B512CD8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005" y="968554"/>
            <a:ext cx="5039549" cy="1260295"/>
          </a:xfrm>
          <a:prstGeom prst="rect">
            <a:avLst/>
          </a:prstGeom>
        </p:spPr>
      </p:pic>
      <p:pic>
        <p:nvPicPr>
          <p:cNvPr id="8194" name="Picture 2" descr="写真を見せている人のイラスト | かわいいフリー素材集 いらすとや">
            <a:extLst>
              <a:ext uri="{FF2B5EF4-FFF2-40B4-BE49-F238E27FC236}">
                <a16:creationId xmlns:a16="http://schemas.microsoft.com/office/drawing/2014/main" id="{93447C95-8BE5-F709-5DED-693A648320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67167" y="3696693"/>
            <a:ext cx="3158276" cy="283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1674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38F6E7A7-DB3D-9BB7-940B-6415333D3D0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08299" y="86886"/>
            <a:ext cx="6474372" cy="890298"/>
          </a:xfrm>
          <a:prstGeom prst="rect">
            <a:avLst/>
          </a:prstGeom>
        </p:spPr>
      </p:pic>
      <p:pic>
        <p:nvPicPr>
          <p:cNvPr id="2" name="コンテンツ プレースホルダー 1">
            <a:extLst>
              <a:ext uri="{FF2B5EF4-FFF2-40B4-BE49-F238E27FC236}">
                <a16:creationId xmlns:a16="http://schemas.microsoft.com/office/drawing/2014/main" id="{8206B5A8-8CEB-3546-E763-F9503B9B0B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99" y="3383052"/>
            <a:ext cx="6173195" cy="3080409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D86615E9-A6F9-E379-D3D8-3973DD37667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511" y="-42040"/>
            <a:ext cx="2252263" cy="755250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9DBDF4D1-CD34-A53D-1A1C-77DA17F101D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531" y="1368773"/>
            <a:ext cx="1158941" cy="578473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87FB895E-ECA8-5AE3-743D-DC762F30469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7472" y="1304616"/>
            <a:ext cx="10482438" cy="2124384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46E387AA-67E0-3F3F-12A1-ED2AE9997B6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16770" y="3457158"/>
            <a:ext cx="6065901" cy="2917948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9A46A29E-7805-A989-51C4-854C5BA959B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8012" y="5908974"/>
            <a:ext cx="4277710" cy="852321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82AD515E-06D1-2B58-B9A5-F60A9457861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531" y="703981"/>
            <a:ext cx="3492935" cy="727132"/>
          </a:xfrm>
          <a:prstGeom prst="rect">
            <a:avLst/>
          </a:prstGeom>
        </p:spPr>
      </p:pic>
      <p:pic>
        <p:nvPicPr>
          <p:cNvPr id="5" name="Z_[02-01]_kotoba1">
            <a:hlinkClick r:id="" action="ppaction://media"/>
            <a:extLst>
              <a:ext uri="{FF2B5EF4-FFF2-40B4-BE49-F238E27FC236}">
                <a16:creationId xmlns:a16="http://schemas.microsoft.com/office/drawing/2014/main" id="{288507C4-CE2B-8EA0-57A5-8CB26A49BA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629958" y="788459"/>
            <a:ext cx="359834" cy="370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576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38F6E7A7-DB3D-9BB7-940B-6415333D3D0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08299" y="86886"/>
            <a:ext cx="6474372" cy="890298"/>
          </a:xfrm>
          <a:prstGeom prst="rect">
            <a:avLst/>
          </a:prstGeom>
        </p:spPr>
      </p:pic>
      <p:pic>
        <p:nvPicPr>
          <p:cNvPr id="2" name="コンテンツ プレースホルダー 1">
            <a:extLst>
              <a:ext uri="{FF2B5EF4-FFF2-40B4-BE49-F238E27FC236}">
                <a16:creationId xmlns:a16="http://schemas.microsoft.com/office/drawing/2014/main" id="{8206B5A8-8CEB-3546-E763-F9503B9B0B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99" y="3383052"/>
            <a:ext cx="6173195" cy="3080409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D86615E9-A6F9-E379-D3D8-3973DD37667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511" y="-42040"/>
            <a:ext cx="2252263" cy="755250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9DBDF4D1-CD34-A53D-1A1C-77DA17F101D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531" y="1368773"/>
            <a:ext cx="1158941" cy="578473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87FB895E-ECA8-5AE3-743D-DC762F30469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7472" y="1295721"/>
            <a:ext cx="10482438" cy="2124384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46E387AA-67E0-3F3F-12A1-ED2AE9997B6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16770" y="3457158"/>
            <a:ext cx="6065901" cy="2917948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9A46A29E-7805-A989-51C4-854C5BA959B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8012" y="5908974"/>
            <a:ext cx="4277710" cy="852321"/>
          </a:xfrm>
          <a:prstGeom prst="rect">
            <a:avLst/>
          </a:prstGeom>
        </p:spPr>
      </p:pic>
      <p:sp>
        <p:nvSpPr>
          <p:cNvPr id="18" name="楕円 17">
            <a:extLst>
              <a:ext uri="{FF2B5EF4-FFF2-40B4-BE49-F238E27FC236}">
                <a16:creationId xmlns:a16="http://schemas.microsoft.com/office/drawing/2014/main" id="{B15255C5-64C9-7AA1-D8D8-B2FF77B6881D}"/>
              </a:ext>
            </a:extLst>
          </p:cNvPr>
          <p:cNvSpPr/>
          <p:nvPr/>
        </p:nvSpPr>
        <p:spPr>
          <a:xfrm>
            <a:off x="6113106" y="1706518"/>
            <a:ext cx="1335444" cy="1554311"/>
          </a:xfrm>
          <a:prstGeom prst="ellipse">
            <a:avLst/>
          </a:prstGeom>
          <a:noFill/>
          <a:ln w="57150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7A84F510-A7AD-3081-EB57-87057338AAF2}"/>
              </a:ext>
            </a:extLst>
          </p:cNvPr>
          <p:cNvSpPr txBox="1"/>
          <p:nvPr/>
        </p:nvSpPr>
        <p:spPr>
          <a:xfrm>
            <a:off x="6463462" y="1230849"/>
            <a:ext cx="5938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>
                <a:solidFill>
                  <a:srgbClr val="FF6969"/>
                </a:solidFill>
              </a:rPr>
              <a:t>1</a:t>
            </a:r>
            <a:endParaRPr kumimoji="1" lang="ja-JP" altLang="en-US" sz="3200" b="1" dirty="0">
              <a:solidFill>
                <a:srgbClr val="FF6969"/>
              </a:solidFill>
            </a:endParaRPr>
          </a:p>
        </p:txBody>
      </p:sp>
      <p:sp>
        <p:nvSpPr>
          <p:cNvPr id="20" name="楕円 19">
            <a:extLst>
              <a:ext uri="{FF2B5EF4-FFF2-40B4-BE49-F238E27FC236}">
                <a16:creationId xmlns:a16="http://schemas.microsoft.com/office/drawing/2014/main" id="{14B46E46-286A-ED32-C744-46285C8C5BCA}"/>
              </a:ext>
            </a:extLst>
          </p:cNvPr>
          <p:cNvSpPr/>
          <p:nvPr/>
        </p:nvSpPr>
        <p:spPr>
          <a:xfrm>
            <a:off x="1666875" y="1837093"/>
            <a:ext cx="1143000" cy="1554311"/>
          </a:xfrm>
          <a:prstGeom prst="ellipse">
            <a:avLst/>
          </a:prstGeom>
          <a:noFill/>
          <a:ln w="57150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E69F7DEC-BC28-F859-CC22-7AAF6C4D0ABA}"/>
              </a:ext>
            </a:extLst>
          </p:cNvPr>
          <p:cNvSpPr txBox="1"/>
          <p:nvPr/>
        </p:nvSpPr>
        <p:spPr>
          <a:xfrm>
            <a:off x="2159517" y="1343838"/>
            <a:ext cx="5938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>
                <a:solidFill>
                  <a:srgbClr val="FF6969"/>
                </a:solidFill>
              </a:rPr>
              <a:t>2</a:t>
            </a:r>
            <a:endParaRPr kumimoji="1" lang="ja-JP" altLang="en-US" sz="3200" b="1" dirty="0">
              <a:solidFill>
                <a:srgbClr val="FF6969"/>
              </a:solidFill>
            </a:endParaRPr>
          </a:p>
        </p:txBody>
      </p:sp>
      <p:sp>
        <p:nvSpPr>
          <p:cNvPr id="22" name="楕円 21">
            <a:extLst>
              <a:ext uri="{FF2B5EF4-FFF2-40B4-BE49-F238E27FC236}">
                <a16:creationId xmlns:a16="http://schemas.microsoft.com/office/drawing/2014/main" id="{CD2D075C-1242-1D38-A005-64155893B6E6}"/>
              </a:ext>
            </a:extLst>
          </p:cNvPr>
          <p:cNvSpPr/>
          <p:nvPr/>
        </p:nvSpPr>
        <p:spPr>
          <a:xfrm>
            <a:off x="10321927" y="1731837"/>
            <a:ext cx="1069973" cy="1554311"/>
          </a:xfrm>
          <a:prstGeom prst="ellipse">
            <a:avLst/>
          </a:prstGeom>
          <a:noFill/>
          <a:ln w="57150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64A6B82B-329C-DCBE-55D1-6C09C9C737CF}"/>
              </a:ext>
            </a:extLst>
          </p:cNvPr>
          <p:cNvSpPr txBox="1"/>
          <p:nvPr/>
        </p:nvSpPr>
        <p:spPr>
          <a:xfrm>
            <a:off x="11224632" y="1343839"/>
            <a:ext cx="5352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>
                <a:solidFill>
                  <a:srgbClr val="FF6969"/>
                </a:solidFill>
              </a:rPr>
              <a:t>3</a:t>
            </a:r>
            <a:endParaRPr kumimoji="1" lang="ja-JP" altLang="en-US" sz="3200" b="1" dirty="0">
              <a:solidFill>
                <a:srgbClr val="FF6969"/>
              </a:solidFill>
            </a:endParaRPr>
          </a:p>
        </p:txBody>
      </p:sp>
      <p:sp>
        <p:nvSpPr>
          <p:cNvPr id="24" name="楕円 23">
            <a:extLst>
              <a:ext uri="{FF2B5EF4-FFF2-40B4-BE49-F238E27FC236}">
                <a16:creationId xmlns:a16="http://schemas.microsoft.com/office/drawing/2014/main" id="{A0C768E6-145E-65F7-DA10-8ED785F68027}"/>
              </a:ext>
            </a:extLst>
          </p:cNvPr>
          <p:cNvSpPr/>
          <p:nvPr/>
        </p:nvSpPr>
        <p:spPr>
          <a:xfrm>
            <a:off x="8222832" y="1745916"/>
            <a:ext cx="1064043" cy="1554311"/>
          </a:xfrm>
          <a:prstGeom prst="ellipse">
            <a:avLst/>
          </a:prstGeom>
          <a:noFill/>
          <a:ln w="57150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86C86053-3516-2BDF-7C11-D81A1CBF36D0}"/>
              </a:ext>
            </a:extLst>
          </p:cNvPr>
          <p:cNvSpPr txBox="1"/>
          <p:nvPr/>
        </p:nvSpPr>
        <p:spPr>
          <a:xfrm>
            <a:off x="9173936" y="1612397"/>
            <a:ext cx="5938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>
                <a:solidFill>
                  <a:srgbClr val="FF6969"/>
                </a:solidFill>
              </a:rPr>
              <a:t>4</a:t>
            </a:r>
            <a:endParaRPr kumimoji="1" lang="ja-JP" altLang="en-US" sz="3200" b="1" dirty="0">
              <a:solidFill>
                <a:srgbClr val="FF6969"/>
              </a:solidFill>
            </a:endParaRPr>
          </a:p>
        </p:txBody>
      </p:sp>
      <p:sp>
        <p:nvSpPr>
          <p:cNvPr id="26" name="楕円 25">
            <a:extLst>
              <a:ext uri="{FF2B5EF4-FFF2-40B4-BE49-F238E27FC236}">
                <a16:creationId xmlns:a16="http://schemas.microsoft.com/office/drawing/2014/main" id="{FC90171B-BC16-02AB-F7B8-61152E49D8F4}"/>
              </a:ext>
            </a:extLst>
          </p:cNvPr>
          <p:cNvSpPr/>
          <p:nvPr/>
        </p:nvSpPr>
        <p:spPr>
          <a:xfrm>
            <a:off x="3759041" y="1828741"/>
            <a:ext cx="1064043" cy="1554311"/>
          </a:xfrm>
          <a:prstGeom prst="ellipse">
            <a:avLst/>
          </a:prstGeom>
          <a:noFill/>
          <a:ln w="57150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6E901DD9-6384-6DE0-ABDC-9A40900FC5D3}"/>
              </a:ext>
            </a:extLst>
          </p:cNvPr>
          <p:cNvSpPr txBox="1"/>
          <p:nvPr/>
        </p:nvSpPr>
        <p:spPr>
          <a:xfrm>
            <a:off x="4270321" y="1317438"/>
            <a:ext cx="5938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>
                <a:solidFill>
                  <a:srgbClr val="FF6969"/>
                </a:solidFill>
              </a:rPr>
              <a:t>5</a:t>
            </a:r>
            <a:endParaRPr kumimoji="1" lang="ja-JP" altLang="en-US" sz="3200" b="1" dirty="0">
              <a:solidFill>
                <a:srgbClr val="FF6969"/>
              </a:solidFill>
            </a:endParaRPr>
          </a:p>
        </p:txBody>
      </p:sp>
      <p:sp>
        <p:nvSpPr>
          <p:cNvPr id="28" name="楕円 27">
            <a:extLst>
              <a:ext uri="{FF2B5EF4-FFF2-40B4-BE49-F238E27FC236}">
                <a16:creationId xmlns:a16="http://schemas.microsoft.com/office/drawing/2014/main" id="{17428F76-4D49-8BA9-EB75-624A0C2E85A2}"/>
              </a:ext>
            </a:extLst>
          </p:cNvPr>
          <p:cNvSpPr/>
          <p:nvPr/>
        </p:nvSpPr>
        <p:spPr>
          <a:xfrm>
            <a:off x="9797886" y="3808103"/>
            <a:ext cx="2194089" cy="436554"/>
          </a:xfrm>
          <a:prstGeom prst="ellipse">
            <a:avLst/>
          </a:prstGeom>
          <a:noFill/>
          <a:ln w="57150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93EE3471-8007-3A0F-C096-5439CD2897A2}"/>
              </a:ext>
            </a:extLst>
          </p:cNvPr>
          <p:cNvSpPr txBox="1"/>
          <p:nvPr/>
        </p:nvSpPr>
        <p:spPr>
          <a:xfrm>
            <a:off x="9500941" y="3560612"/>
            <a:ext cx="5938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>
                <a:solidFill>
                  <a:srgbClr val="FF6969"/>
                </a:solidFill>
              </a:rPr>
              <a:t>6</a:t>
            </a:r>
            <a:endParaRPr kumimoji="1" lang="ja-JP" altLang="en-US" sz="3200" b="1" dirty="0">
              <a:solidFill>
                <a:srgbClr val="FF6969"/>
              </a:solidFill>
            </a:endParaRPr>
          </a:p>
        </p:txBody>
      </p:sp>
      <p:sp>
        <p:nvSpPr>
          <p:cNvPr id="30" name="楕円 29">
            <a:extLst>
              <a:ext uri="{FF2B5EF4-FFF2-40B4-BE49-F238E27FC236}">
                <a16:creationId xmlns:a16="http://schemas.microsoft.com/office/drawing/2014/main" id="{CC303BC9-11A4-8E62-4F67-AA28BD426FF4}"/>
              </a:ext>
            </a:extLst>
          </p:cNvPr>
          <p:cNvSpPr/>
          <p:nvPr/>
        </p:nvSpPr>
        <p:spPr>
          <a:xfrm>
            <a:off x="6016770" y="3785577"/>
            <a:ext cx="2194089" cy="436554"/>
          </a:xfrm>
          <a:prstGeom prst="ellipse">
            <a:avLst/>
          </a:prstGeom>
          <a:noFill/>
          <a:ln w="57150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B0B42851-FA0C-A22D-059E-E86A924A0AE0}"/>
              </a:ext>
            </a:extLst>
          </p:cNvPr>
          <p:cNvSpPr txBox="1"/>
          <p:nvPr/>
        </p:nvSpPr>
        <p:spPr>
          <a:xfrm>
            <a:off x="8090768" y="3637356"/>
            <a:ext cx="5938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>
                <a:solidFill>
                  <a:srgbClr val="FF6969"/>
                </a:solidFill>
              </a:rPr>
              <a:t>7</a:t>
            </a:r>
            <a:endParaRPr kumimoji="1" lang="ja-JP" altLang="en-US" sz="3200" b="1" dirty="0">
              <a:solidFill>
                <a:srgbClr val="FF6969"/>
              </a:solidFill>
            </a:endParaRPr>
          </a:p>
        </p:txBody>
      </p:sp>
      <p:sp>
        <p:nvSpPr>
          <p:cNvPr id="34" name="楕円 33">
            <a:extLst>
              <a:ext uri="{FF2B5EF4-FFF2-40B4-BE49-F238E27FC236}">
                <a16:creationId xmlns:a16="http://schemas.microsoft.com/office/drawing/2014/main" id="{671C3E84-5B77-A889-EF32-7373246C88BB}"/>
              </a:ext>
            </a:extLst>
          </p:cNvPr>
          <p:cNvSpPr/>
          <p:nvPr/>
        </p:nvSpPr>
        <p:spPr>
          <a:xfrm>
            <a:off x="55583" y="3621886"/>
            <a:ext cx="2194089" cy="436554"/>
          </a:xfrm>
          <a:prstGeom prst="ellipse">
            <a:avLst/>
          </a:prstGeom>
          <a:noFill/>
          <a:ln w="57150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23F4BEFF-6753-C7F1-60B3-341A38957B34}"/>
              </a:ext>
            </a:extLst>
          </p:cNvPr>
          <p:cNvSpPr txBox="1"/>
          <p:nvPr/>
        </p:nvSpPr>
        <p:spPr>
          <a:xfrm>
            <a:off x="2189627" y="3673975"/>
            <a:ext cx="5938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>
                <a:solidFill>
                  <a:srgbClr val="FF6969"/>
                </a:solidFill>
              </a:rPr>
              <a:t>8</a:t>
            </a:r>
            <a:endParaRPr kumimoji="1" lang="ja-JP" altLang="en-US" sz="3200" b="1" dirty="0">
              <a:solidFill>
                <a:srgbClr val="FF6969"/>
              </a:solidFill>
            </a:endParaRPr>
          </a:p>
        </p:txBody>
      </p:sp>
      <p:sp>
        <p:nvSpPr>
          <p:cNvPr id="36" name="楕円 35">
            <a:extLst>
              <a:ext uri="{FF2B5EF4-FFF2-40B4-BE49-F238E27FC236}">
                <a16:creationId xmlns:a16="http://schemas.microsoft.com/office/drawing/2014/main" id="{86650FD8-84B3-ABA8-7EC1-936990907F9B}"/>
              </a:ext>
            </a:extLst>
          </p:cNvPr>
          <p:cNvSpPr/>
          <p:nvPr/>
        </p:nvSpPr>
        <p:spPr>
          <a:xfrm>
            <a:off x="4138012" y="4140989"/>
            <a:ext cx="1943748" cy="436554"/>
          </a:xfrm>
          <a:prstGeom prst="ellipse">
            <a:avLst/>
          </a:prstGeom>
          <a:noFill/>
          <a:ln w="57150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1357D979-EE20-9E92-E8D3-22AB7651CD1E}"/>
              </a:ext>
            </a:extLst>
          </p:cNvPr>
          <p:cNvSpPr txBox="1"/>
          <p:nvPr/>
        </p:nvSpPr>
        <p:spPr>
          <a:xfrm>
            <a:off x="3838450" y="3808103"/>
            <a:ext cx="5938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>
                <a:solidFill>
                  <a:srgbClr val="FF6969"/>
                </a:solidFill>
              </a:rPr>
              <a:t>9</a:t>
            </a:r>
            <a:endParaRPr kumimoji="1" lang="ja-JP" altLang="en-US" sz="3200" b="1" dirty="0">
              <a:solidFill>
                <a:srgbClr val="FF6969"/>
              </a:solidFill>
            </a:endParaRPr>
          </a:p>
        </p:txBody>
      </p:sp>
      <p:sp>
        <p:nvSpPr>
          <p:cNvPr id="38" name="楕円 37">
            <a:extLst>
              <a:ext uri="{FF2B5EF4-FFF2-40B4-BE49-F238E27FC236}">
                <a16:creationId xmlns:a16="http://schemas.microsoft.com/office/drawing/2014/main" id="{124B6727-1EDA-2883-E835-8948CEED9AFE}"/>
              </a:ext>
            </a:extLst>
          </p:cNvPr>
          <p:cNvSpPr/>
          <p:nvPr/>
        </p:nvSpPr>
        <p:spPr>
          <a:xfrm>
            <a:off x="6025376" y="4369797"/>
            <a:ext cx="1943748" cy="436554"/>
          </a:xfrm>
          <a:prstGeom prst="ellipse">
            <a:avLst/>
          </a:prstGeom>
          <a:noFill/>
          <a:ln w="57150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659EE369-5DA3-8B44-965C-64ECB8954FEE}"/>
              </a:ext>
            </a:extLst>
          </p:cNvPr>
          <p:cNvSpPr txBox="1"/>
          <p:nvPr/>
        </p:nvSpPr>
        <p:spPr>
          <a:xfrm>
            <a:off x="7841589" y="4522728"/>
            <a:ext cx="7118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>
                <a:solidFill>
                  <a:srgbClr val="FF6969"/>
                </a:solidFill>
              </a:rPr>
              <a:t>10</a:t>
            </a:r>
            <a:endParaRPr kumimoji="1" lang="ja-JP" altLang="en-US" sz="3200" b="1" dirty="0">
              <a:solidFill>
                <a:srgbClr val="FF6969"/>
              </a:solidFill>
            </a:endParaRPr>
          </a:p>
        </p:txBody>
      </p:sp>
      <p:sp>
        <p:nvSpPr>
          <p:cNvPr id="40" name="楕円 39">
            <a:extLst>
              <a:ext uri="{FF2B5EF4-FFF2-40B4-BE49-F238E27FC236}">
                <a16:creationId xmlns:a16="http://schemas.microsoft.com/office/drawing/2014/main" id="{B870EE0B-A204-185F-3211-872F9297A3DF}"/>
              </a:ext>
            </a:extLst>
          </p:cNvPr>
          <p:cNvSpPr/>
          <p:nvPr/>
        </p:nvSpPr>
        <p:spPr>
          <a:xfrm>
            <a:off x="4102900" y="5304508"/>
            <a:ext cx="1943748" cy="436554"/>
          </a:xfrm>
          <a:prstGeom prst="ellipse">
            <a:avLst/>
          </a:prstGeom>
          <a:noFill/>
          <a:ln w="57150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9B606A61-3704-4B6E-4453-02C447C5609F}"/>
              </a:ext>
            </a:extLst>
          </p:cNvPr>
          <p:cNvSpPr txBox="1"/>
          <p:nvPr/>
        </p:nvSpPr>
        <p:spPr>
          <a:xfrm>
            <a:off x="3543300" y="5428574"/>
            <a:ext cx="7374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>
                <a:solidFill>
                  <a:srgbClr val="FF6969"/>
                </a:solidFill>
              </a:rPr>
              <a:t>11</a:t>
            </a:r>
            <a:endParaRPr kumimoji="1" lang="ja-JP" altLang="en-US" sz="3200" b="1" dirty="0">
              <a:solidFill>
                <a:srgbClr val="FF6969"/>
              </a:solidFill>
            </a:endParaRPr>
          </a:p>
        </p:txBody>
      </p:sp>
      <p:sp>
        <p:nvSpPr>
          <p:cNvPr id="42" name="楕円 41">
            <a:extLst>
              <a:ext uri="{FF2B5EF4-FFF2-40B4-BE49-F238E27FC236}">
                <a16:creationId xmlns:a16="http://schemas.microsoft.com/office/drawing/2014/main" id="{B6797DD6-67B0-4956-C38E-A7E17A4FDC4C}"/>
              </a:ext>
            </a:extLst>
          </p:cNvPr>
          <p:cNvSpPr/>
          <p:nvPr/>
        </p:nvSpPr>
        <p:spPr>
          <a:xfrm>
            <a:off x="9816162" y="4637914"/>
            <a:ext cx="1943748" cy="436554"/>
          </a:xfrm>
          <a:prstGeom prst="ellipse">
            <a:avLst/>
          </a:prstGeom>
          <a:noFill/>
          <a:ln w="57150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B35FD3AB-E10F-BF93-5A0C-1AF0C30F3240}"/>
              </a:ext>
            </a:extLst>
          </p:cNvPr>
          <p:cNvSpPr txBox="1"/>
          <p:nvPr/>
        </p:nvSpPr>
        <p:spPr>
          <a:xfrm>
            <a:off x="9311675" y="4357007"/>
            <a:ext cx="7374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200" b="1" dirty="0">
                <a:solidFill>
                  <a:srgbClr val="FF6969"/>
                </a:solidFill>
              </a:rPr>
              <a:t>12</a:t>
            </a:r>
            <a:endParaRPr kumimoji="1" lang="ja-JP" altLang="en-US" sz="3200" b="1" dirty="0">
              <a:solidFill>
                <a:srgbClr val="FF6969"/>
              </a:solidFill>
            </a:endParaRPr>
          </a:p>
        </p:txBody>
      </p:sp>
      <p:sp>
        <p:nvSpPr>
          <p:cNvPr id="44" name="楕円 43">
            <a:extLst>
              <a:ext uri="{FF2B5EF4-FFF2-40B4-BE49-F238E27FC236}">
                <a16:creationId xmlns:a16="http://schemas.microsoft.com/office/drawing/2014/main" id="{3D680684-B552-CC29-6A20-571448A6BE38}"/>
              </a:ext>
            </a:extLst>
          </p:cNvPr>
          <p:cNvSpPr/>
          <p:nvPr/>
        </p:nvSpPr>
        <p:spPr>
          <a:xfrm>
            <a:off x="118530" y="4799599"/>
            <a:ext cx="2131141" cy="436554"/>
          </a:xfrm>
          <a:prstGeom prst="ellipse">
            <a:avLst/>
          </a:prstGeom>
          <a:noFill/>
          <a:ln w="57150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D17F4647-A66A-C777-B0BB-4DBC5A0DF9C9}"/>
              </a:ext>
            </a:extLst>
          </p:cNvPr>
          <p:cNvSpPr txBox="1"/>
          <p:nvPr/>
        </p:nvSpPr>
        <p:spPr>
          <a:xfrm>
            <a:off x="2045713" y="5028389"/>
            <a:ext cx="8085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>
                <a:solidFill>
                  <a:srgbClr val="FF6969"/>
                </a:solidFill>
              </a:rPr>
              <a:t>13</a:t>
            </a:r>
            <a:endParaRPr kumimoji="1" lang="ja-JP" altLang="en-US" sz="3200" b="1" dirty="0">
              <a:solidFill>
                <a:srgbClr val="FF6969"/>
              </a:solidFill>
            </a:endParaRPr>
          </a:p>
        </p:txBody>
      </p:sp>
      <p:sp>
        <p:nvSpPr>
          <p:cNvPr id="46" name="楕円 45">
            <a:extLst>
              <a:ext uri="{FF2B5EF4-FFF2-40B4-BE49-F238E27FC236}">
                <a16:creationId xmlns:a16="http://schemas.microsoft.com/office/drawing/2014/main" id="{EE8A0BC0-133B-B6B7-C0FE-04CD8EB45690}"/>
              </a:ext>
            </a:extLst>
          </p:cNvPr>
          <p:cNvSpPr/>
          <p:nvPr/>
        </p:nvSpPr>
        <p:spPr>
          <a:xfrm>
            <a:off x="9861131" y="5237377"/>
            <a:ext cx="2056575" cy="436554"/>
          </a:xfrm>
          <a:prstGeom prst="ellipse">
            <a:avLst/>
          </a:prstGeom>
          <a:noFill/>
          <a:ln w="57150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5FEA16E8-CE25-D869-DF9A-DA6E26FBD3C4}"/>
              </a:ext>
            </a:extLst>
          </p:cNvPr>
          <p:cNvSpPr txBox="1"/>
          <p:nvPr/>
        </p:nvSpPr>
        <p:spPr>
          <a:xfrm>
            <a:off x="9279902" y="5363768"/>
            <a:ext cx="7374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>
                <a:solidFill>
                  <a:srgbClr val="FF6969"/>
                </a:solidFill>
              </a:rPr>
              <a:t>14</a:t>
            </a:r>
            <a:endParaRPr kumimoji="1" lang="ja-JP" altLang="en-US" sz="3200" b="1" dirty="0">
              <a:solidFill>
                <a:srgbClr val="FF6969"/>
              </a:solidFill>
            </a:endParaRPr>
          </a:p>
        </p:txBody>
      </p:sp>
      <p:pic>
        <p:nvPicPr>
          <p:cNvPr id="48" name="図 47">
            <a:extLst>
              <a:ext uri="{FF2B5EF4-FFF2-40B4-BE49-F238E27FC236}">
                <a16:creationId xmlns:a16="http://schemas.microsoft.com/office/drawing/2014/main" id="{3820BC60-C20D-BBD7-7BE5-AC0956CB2C9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531" y="686017"/>
            <a:ext cx="4503388" cy="709950"/>
          </a:xfrm>
          <a:prstGeom prst="rect">
            <a:avLst/>
          </a:prstGeom>
        </p:spPr>
      </p:pic>
      <p:pic>
        <p:nvPicPr>
          <p:cNvPr id="5" name="Z_[02-02]_kotoba2">
            <a:hlinkClick r:id="" action="ppaction://media"/>
            <a:extLst>
              <a:ext uri="{FF2B5EF4-FFF2-40B4-BE49-F238E27FC236}">
                <a16:creationId xmlns:a16="http://schemas.microsoft.com/office/drawing/2014/main" id="{4475E427-DEEB-6C35-8815-EB87BC7659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561292" y="756709"/>
            <a:ext cx="296334" cy="328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90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8" grpId="0" animBg="1"/>
      <p:bldP spid="19" grpId="0"/>
      <p:bldP spid="20" grpId="0" animBg="1"/>
      <p:bldP spid="21" grpId="0"/>
      <p:bldP spid="22" grpId="0" animBg="1"/>
      <p:bldP spid="23" grpId="0"/>
      <p:bldP spid="24" grpId="0" animBg="1"/>
      <p:bldP spid="25" grpId="0"/>
      <p:bldP spid="26" grpId="0" animBg="1"/>
      <p:bldP spid="27" grpId="0"/>
      <p:bldP spid="28" grpId="0" animBg="1"/>
      <p:bldP spid="29" grpId="0"/>
      <p:bldP spid="30" grpId="0" animBg="1"/>
      <p:bldP spid="31" grpId="0"/>
      <p:bldP spid="34" grpId="0" animBg="1"/>
      <p:bldP spid="35" grpId="0"/>
      <p:bldP spid="36" grpId="0" animBg="1"/>
      <p:bldP spid="37" grpId="0"/>
      <p:bldP spid="38" grpId="0" animBg="1"/>
      <p:bldP spid="39" grpId="0"/>
      <p:bldP spid="40" grpId="0" animBg="1"/>
      <p:bldP spid="41" grpId="0"/>
      <p:bldP spid="42" grpId="0" animBg="1"/>
      <p:bldP spid="43" grpId="0"/>
      <p:bldP spid="44" grpId="0" animBg="1"/>
      <p:bldP spid="45" grpId="0"/>
      <p:bldP spid="46" grpId="0" animBg="1"/>
      <p:bldP spid="4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図 29">
            <a:extLst>
              <a:ext uri="{FF2B5EF4-FFF2-40B4-BE49-F238E27FC236}">
                <a16:creationId xmlns:a16="http://schemas.microsoft.com/office/drawing/2014/main" id="{CF73C449-A1DA-BEAE-DCAA-E50E46907AC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68246" y="977184"/>
            <a:ext cx="6137940" cy="5902750"/>
          </a:xfrm>
          <a:prstGeom prst="rect">
            <a:avLst/>
          </a:prstGeom>
        </p:spPr>
      </p:pic>
      <p:pic>
        <p:nvPicPr>
          <p:cNvPr id="2" name="図 1">
            <a:extLst>
              <a:ext uri="{FF2B5EF4-FFF2-40B4-BE49-F238E27FC236}">
                <a16:creationId xmlns:a16="http://schemas.microsoft.com/office/drawing/2014/main" id="{4863C629-C7C5-66DB-D79F-BCF30210233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08299" y="86886"/>
            <a:ext cx="6474372" cy="890298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E7EDB692-B910-D4AF-4447-87B32DC54333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29" y="-10359"/>
            <a:ext cx="2459074" cy="693906"/>
          </a:xfrm>
          <a:prstGeom prst="rect">
            <a:avLst/>
          </a:prstGeom>
        </p:spPr>
      </p:pic>
      <p:pic>
        <p:nvPicPr>
          <p:cNvPr id="20" name="図 19">
            <a:extLst>
              <a:ext uri="{FF2B5EF4-FFF2-40B4-BE49-F238E27FC236}">
                <a16:creationId xmlns:a16="http://schemas.microsoft.com/office/drawing/2014/main" id="{2F0F6049-97A3-F4F7-A15F-AB908EE298D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29" y="717673"/>
            <a:ext cx="3520216" cy="631965"/>
          </a:xfrm>
          <a:prstGeom prst="rect">
            <a:avLst/>
          </a:prstGeom>
        </p:spPr>
      </p:pic>
      <p:pic>
        <p:nvPicPr>
          <p:cNvPr id="24" name="図 23">
            <a:extLst>
              <a:ext uri="{FF2B5EF4-FFF2-40B4-BE49-F238E27FC236}">
                <a16:creationId xmlns:a16="http://schemas.microsoft.com/office/drawing/2014/main" id="{95C6F42B-D5F2-C19C-BEE9-7939AB8CF1AE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29" y="1562086"/>
            <a:ext cx="4145432" cy="631965"/>
          </a:xfrm>
          <a:prstGeom prst="rect">
            <a:avLst/>
          </a:prstGeom>
        </p:spPr>
      </p:pic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1EF7D787-96CD-1D3B-ADA3-BA9FD4972EBF}"/>
              </a:ext>
            </a:extLst>
          </p:cNvPr>
          <p:cNvSpPr txBox="1"/>
          <p:nvPr/>
        </p:nvSpPr>
        <p:spPr>
          <a:xfrm>
            <a:off x="5974287" y="973884"/>
            <a:ext cx="8734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rgbClr val="FF0000"/>
                </a:solidFill>
                <a:latin typeface="+mj-ea"/>
                <a:ea typeface="+mj-ea"/>
              </a:rPr>
              <a:t>b</a:t>
            </a:r>
            <a:endParaRPr kumimoji="1" lang="ja-JP" altLang="en-US" sz="24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122F592B-F816-5067-07FA-20D96CFAED59}"/>
              </a:ext>
            </a:extLst>
          </p:cNvPr>
          <p:cNvSpPr txBox="1"/>
          <p:nvPr/>
        </p:nvSpPr>
        <p:spPr>
          <a:xfrm>
            <a:off x="9028479" y="965483"/>
            <a:ext cx="8734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>
                <a:solidFill>
                  <a:srgbClr val="FF0000"/>
                </a:solidFill>
                <a:latin typeface="+mj-ea"/>
                <a:ea typeface="+mj-ea"/>
              </a:rPr>
              <a:t>b</a:t>
            </a:r>
            <a:endParaRPr kumimoji="1" lang="ja-JP" altLang="en-US" sz="24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00E13168-A75B-C310-7A4D-EE441B863EB5}"/>
              </a:ext>
            </a:extLst>
          </p:cNvPr>
          <p:cNvSpPr txBox="1"/>
          <p:nvPr/>
        </p:nvSpPr>
        <p:spPr>
          <a:xfrm>
            <a:off x="5994198" y="3926909"/>
            <a:ext cx="8734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>
                <a:solidFill>
                  <a:srgbClr val="FF0000"/>
                </a:solidFill>
                <a:latin typeface="+mj-ea"/>
                <a:ea typeface="+mj-ea"/>
              </a:rPr>
              <a:t>a</a:t>
            </a:r>
            <a:endParaRPr kumimoji="1" lang="ja-JP" altLang="en-US" sz="24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C031DDF9-DAA4-32A3-C0AA-D4FF17A8EB19}"/>
              </a:ext>
            </a:extLst>
          </p:cNvPr>
          <p:cNvSpPr txBox="1"/>
          <p:nvPr/>
        </p:nvSpPr>
        <p:spPr>
          <a:xfrm>
            <a:off x="9048525" y="3926909"/>
            <a:ext cx="8734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>
                <a:solidFill>
                  <a:srgbClr val="FF0000"/>
                </a:solidFill>
                <a:latin typeface="+mj-ea"/>
                <a:ea typeface="+mj-ea"/>
              </a:rPr>
              <a:t>d</a:t>
            </a:r>
            <a:endParaRPr kumimoji="1" lang="ja-JP" altLang="en-US" sz="24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pic>
        <p:nvPicPr>
          <p:cNvPr id="3" name="Z_[02-03]_kiku1">
            <a:hlinkClick r:id="" action="ppaction://media"/>
            <a:extLst>
              <a:ext uri="{FF2B5EF4-FFF2-40B4-BE49-F238E27FC236}">
                <a16:creationId xmlns:a16="http://schemas.microsoft.com/office/drawing/2014/main" id="{0A97095F-13A0-4211-E8D6-CF72079121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6588724" y="1087063"/>
            <a:ext cx="260590" cy="236628"/>
          </a:xfrm>
          <a:prstGeom prst="rect">
            <a:avLst/>
          </a:prstGeom>
        </p:spPr>
      </p:pic>
      <p:pic>
        <p:nvPicPr>
          <p:cNvPr id="4" name="Z_[02-04]_kiku2">
            <a:hlinkClick r:id="" action="ppaction://media"/>
            <a:extLst>
              <a:ext uri="{FF2B5EF4-FFF2-40B4-BE49-F238E27FC236}">
                <a16:creationId xmlns:a16="http://schemas.microsoft.com/office/drawing/2014/main" id="{757AA83E-5927-6D61-2F16-BB52E81B609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600406" y="1093391"/>
            <a:ext cx="254001" cy="230188"/>
          </a:xfrm>
          <a:prstGeom prst="rect">
            <a:avLst/>
          </a:prstGeom>
        </p:spPr>
      </p:pic>
      <p:pic>
        <p:nvPicPr>
          <p:cNvPr id="5" name="Z_[02-05]_kiku3">
            <a:hlinkClick r:id="" action="ppaction://media"/>
            <a:extLst>
              <a:ext uri="{FF2B5EF4-FFF2-40B4-BE49-F238E27FC236}">
                <a16:creationId xmlns:a16="http://schemas.microsoft.com/office/drawing/2014/main" id="{04387A78-0D82-80C4-2C7C-47522981F65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6534547" y="4063999"/>
            <a:ext cx="224235" cy="230188"/>
          </a:xfrm>
          <a:prstGeom prst="rect">
            <a:avLst/>
          </a:prstGeom>
        </p:spPr>
      </p:pic>
      <p:pic>
        <p:nvPicPr>
          <p:cNvPr id="6" name="Z_[02-06]_kiku4">
            <a:hlinkClick r:id="" action="ppaction://media"/>
            <a:extLst>
              <a:ext uri="{FF2B5EF4-FFF2-40B4-BE49-F238E27FC236}">
                <a16:creationId xmlns:a16="http://schemas.microsoft.com/office/drawing/2014/main" id="{F484CDD5-45FD-F867-84F7-942A8B2A0EAC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642078" y="4058047"/>
            <a:ext cx="254000" cy="236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062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1" grpId="0"/>
      <p:bldP spid="32" grpId="0"/>
      <p:bldP spid="33" grpId="0"/>
      <p:bldP spid="3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4863C629-C7C5-66DB-D79F-BCF30210233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08299" y="86886"/>
            <a:ext cx="6474372" cy="890298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E7EDB692-B910-D4AF-4447-87B32DC5433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29" y="-10359"/>
            <a:ext cx="2459074" cy="693906"/>
          </a:xfrm>
          <a:prstGeom prst="rect">
            <a:avLst/>
          </a:prstGeom>
        </p:spPr>
      </p:pic>
      <p:pic>
        <p:nvPicPr>
          <p:cNvPr id="20" name="図 19">
            <a:extLst>
              <a:ext uri="{FF2B5EF4-FFF2-40B4-BE49-F238E27FC236}">
                <a16:creationId xmlns:a16="http://schemas.microsoft.com/office/drawing/2014/main" id="{2F0F6049-97A3-F4F7-A15F-AB908EE298D3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29" y="717673"/>
            <a:ext cx="3520216" cy="631965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3D27DFAC-487A-BD3C-8C3C-6320640A8D0F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573845"/>
            <a:ext cx="5534025" cy="621729"/>
          </a:xfrm>
          <a:prstGeom prst="rect">
            <a:avLst/>
          </a:prstGeom>
        </p:spPr>
      </p:pic>
      <p:pic>
        <p:nvPicPr>
          <p:cNvPr id="1026" name="Picture 2" descr="Z_02_1_08_ofisu">
            <a:extLst>
              <a:ext uri="{FF2B5EF4-FFF2-40B4-BE49-F238E27FC236}">
                <a16:creationId xmlns:a16="http://schemas.microsoft.com/office/drawing/2014/main" id="{B0E3164D-9831-7A8F-9A1F-D5908638B1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70875" y="1242724"/>
            <a:ext cx="2652774" cy="2652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Z_02_1_09_kyuukeejikan">
            <a:extLst>
              <a:ext uri="{FF2B5EF4-FFF2-40B4-BE49-F238E27FC236}">
                <a16:creationId xmlns:a16="http://schemas.microsoft.com/office/drawing/2014/main" id="{D0ACB1BD-553C-D5F2-E118-84D62FEB3C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60499" y="1242724"/>
            <a:ext cx="2652774" cy="2652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Z_02_1_10_kaigosisetsu">
            <a:extLst>
              <a:ext uri="{FF2B5EF4-FFF2-40B4-BE49-F238E27FC236}">
                <a16:creationId xmlns:a16="http://schemas.microsoft.com/office/drawing/2014/main" id="{A5F121B5-67AD-416B-A891-C51190778B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70875" y="4047191"/>
            <a:ext cx="2652774" cy="2652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Z_02_1_11_noosagyoo">
            <a:extLst>
              <a:ext uri="{FF2B5EF4-FFF2-40B4-BE49-F238E27FC236}">
                <a16:creationId xmlns:a16="http://schemas.microsoft.com/office/drawing/2014/main" id="{52DE1DC0-B0D6-E0E5-E5B9-61FF016B99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60499" y="4047191"/>
            <a:ext cx="2652774" cy="2652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ECD2B1D5-E700-0A21-80F7-4F098B0E80AF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900" y="3225145"/>
            <a:ext cx="4657726" cy="1018878"/>
          </a:xfrm>
          <a:prstGeom prst="rect">
            <a:avLst/>
          </a:prstGeom>
        </p:spPr>
      </p:pic>
      <p:pic>
        <p:nvPicPr>
          <p:cNvPr id="10" name="Z_[02-03]_kiku1">
            <a:hlinkClick r:id="" action="ppaction://media"/>
            <a:extLst>
              <a:ext uri="{FF2B5EF4-FFF2-40B4-BE49-F238E27FC236}">
                <a16:creationId xmlns:a16="http://schemas.microsoft.com/office/drawing/2014/main" id="{B4040560-6137-5408-A39B-C2C9D855E7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3235503" y="1993412"/>
            <a:ext cx="246774" cy="252029"/>
          </a:xfrm>
          <a:prstGeom prst="rect">
            <a:avLst/>
          </a:prstGeom>
        </p:spPr>
      </p:pic>
      <p:pic>
        <p:nvPicPr>
          <p:cNvPr id="11" name="Z_[02-04]_kiku2">
            <a:hlinkClick r:id="" action="ppaction://media"/>
            <a:extLst>
              <a:ext uri="{FF2B5EF4-FFF2-40B4-BE49-F238E27FC236}">
                <a16:creationId xmlns:a16="http://schemas.microsoft.com/office/drawing/2014/main" id="{DC2BF3B8-22A2-E58D-8BB2-D942767A29C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3959883" y="1991819"/>
            <a:ext cx="252030" cy="252029"/>
          </a:xfrm>
          <a:prstGeom prst="rect">
            <a:avLst/>
          </a:prstGeom>
        </p:spPr>
      </p:pic>
      <p:pic>
        <p:nvPicPr>
          <p:cNvPr id="12" name="Z_[02-05]_kiku3">
            <a:hlinkClick r:id="" action="ppaction://media"/>
            <a:extLst>
              <a:ext uri="{FF2B5EF4-FFF2-40B4-BE49-F238E27FC236}">
                <a16:creationId xmlns:a16="http://schemas.microsoft.com/office/drawing/2014/main" id="{139CA03D-34EC-FB3D-87FD-ADA8618B4B6D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4679841" y="1991820"/>
            <a:ext cx="252030" cy="252029"/>
          </a:xfrm>
          <a:prstGeom prst="rect">
            <a:avLst/>
          </a:prstGeom>
        </p:spPr>
      </p:pic>
      <p:pic>
        <p:nvPicPr>
          <p:cNvPr id="13" name="Z_[02-06]_kiku4">
            <a:hlinkClick r:id="" action="ppaction://media"/>
            <a:extLst>
              <a:ext uri="{FF2B5EF4-FFF2-40B4-BE49-F238E27FC236}">
                <a16:creationId xmlns:a16="http://schemas.microsoft.com/office/drawing/2014/main" id="{580F46B9-D173-2C3B-E6E8-53C0293AF385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5410310" y="1991820"/>
            <a:ext cx="252030" cy="252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884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図 10">
            <a:extLst>
              <a:ext uri="{FF2B5EF4-FFF2-40B4-BE49-F238E27FC236}">
                <a16:creationId xmlns:a16="http://schemas.microsoft.com/office/drawing/2014/main" id="{EFDCFB5B-BB73-1BEC-7E2C-74DDB44C568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7526" y="1822382"/>
            <a:ext cx="8373563" cy="2501968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DDA34C87-BDB1-E8E5-611B-22BF545E037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186" y="42707"/>
            <a:ext cx="2028825" cy="1015113"/>
          </a:xfrm>
          <a:prstGeom prst="rect">
            <a:avLst/>
          </a:prstGeom>
        </p:spPr>
      </p:pic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2154071A-C147-62FD-2732-941602743B5F}"/>
              </a:ext>
            </a:extLst>
          </p:cNvPr>
          <p:cNvSpPr txBox="1"/>
          <p:nvPr/>
        </p:nvSpPr>
        <p:spPr>
          <a:xfrm>
            <a:off x="4996770" y="1897419"/>
            <a:ext cx="2357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してる</a:t>
            </a:r>
            <a:endParaRPr kumimoji="1" lang="ja-JP" altLang="en-US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E352D66A-FD5C-0F23-373B-AFA39D163AC9}"/>
              </a:ext>
            </a:extLst>
          </p:cNvPr>
          <p:cNvSpPr txBox="1"/>
          <p:nvPr/>
        </p:nvSpPr>
        <p:spPr>
          <a:xfrm>
            <a:off x="2947032" y="2559183"/>
            <a:ext cx="8690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が</a:t>
            </a:r>
            <a:endParaRPr kumimoji="1" lang="ja-JP" altLang="en-US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EBCDEC51-E78C-844B-5D16-D7A30C436E20}"/>
              </a:ext>
            </a:extLst>
          </p:cNvPr>
          <p:cNvSpPr txBox="1"/>
          <p:nvPr/>
        </p:nvSpPr>
        <p:spPr>
          <a:xfrm>
            <a:off x="5766296" y="2545767"/>
            <a:ext cx="2357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はやしてる</a:t>
            </a:r>
            <a:endParaRPr kumimoji="1" lang="ja-JP" altLang="en-US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DA6C2305-B1E9-B55D-A556-29347EF6E12F}"/>
              </a:ext>
            </a:extLst>
          </p:cNvPr>
          <p:cNvSpPr txBox="1"/>
          <p:nvPr/>
        </p:nvSpPr>
        <p:spPr>
          <a:xfrm>
            <a:off x="3716915" y="3144024"/>
            <a:ext cx="2357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よんでる</a:t>
            </a:r>
            <a:endParaRPr kumimoji="1" lang="ja-JP" altLang="en-US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75ADE567-B443-D7FA-DAB5-62EC5B5AC1E7}"/>
              </a:ext>
            </a:extLst>
          </p:cNvPr>
          <p:cNvSpPr txBox="1"/>
          <p:nvPr/>
        </p:nvSpPr>
        <p:spPr>
          <a:xfrm>
            <a:off x="3555547" y="3742281"/>
            <a:ext cx="2357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かぶってる</a:t>
            </a:r>
            <a:endParaRPr kumimoji="1" lang="ja-JP" altLang="en-US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47EEA9AA-CA89-F37C-67F4-ADA355A40EB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08299" y="86886"/>
            <a:ext cx="6474372" cy="890298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0B54C1B5-16D3-33C3-C68E-C1AA84116C5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118640"/>
            <a:ext cx="5696712" cy="736882"/>
          </a:xfrm>
          <a:prstGeom prst="rect">
            <a:avLst/>
          </a:prstGeom>
        </p:spPr>
      </p:pic>
      <p:pic>
        <p:nvPicPr>
          <p:cNvPr id="27" name="図 26">
            <a:extLst>
              <a:ext uri="{FF2B5EF4-FFF2-40B4-BE49-F238E27FC236}">
                <a16:creationId xmlns:a16="http://schemas.microsoft.com/office/drawing/2014/main" id="{B6413FFD-DFC6-FE63-BCFA-72884F13A5B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16915" y="4715296"/>
            <a:ext cx="8083170" cy="1023762"/>
          </a:xfrm>
          <a:prstGeom prst="rect">
            <a:avLst/>
          </a:prstGeom>
        </p:spPr>
      </p:pic>
      <p:pic>
        <p:nvPicPr>
          <p:cNvPr id="3" name="Z_[02-07]_katachi1">
            <a:hlinkClick r:id="" action="ppaction://media"/>
            <a:extLst>
              <a:ext uri="{FF2B5EF4-FFF2-40B4-BE49-F238E27FC236}">
                <a16:creationId xmlns:a16="http://schemas.microsoft.com/office/drawing/2014/main" id="{3946B2D0-C118-466A-C4FE-918329AA28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816475" y="1184275"/>
            <a:ext cx="361950" cy="323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968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4" grpId="0"/>
      <p:bldP spid="15" grpId="0"/>
      <p:bldP spid="16" grpId="0"/>
      <p:bldP spid="17" grpId="0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6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29EECF4-9070-2578-F29E-03CD03A9FC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2791007F-F989-3B02-1573-76DAF1F6B23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28" y="159147"/>
            <a:ext cx="1476375" cy="715847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A30B487E-03AE-FB73-30FC-D6430A99E3B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E8E6ED"/>
              </a:clrFrom>
              <a:clrTo>
                <a:srgbClr val="E8E6E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6003" y="0"/>
            <a:ext cx="11109754" cy="4411589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FB670576-1AAF-7FDA-820B-1FA64A74590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4600" y="4411589"/>
            <a:ext cx="6633772" cy="2337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437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ユーザー定義 1">
      <a:majorFont>
        <a:latin typeface="UD デジタル 教科書体 NK-B"/>
        <a:ea typeface="UD デジタル 教科書体 NK-R"/>
        <a:cs typeface="Saysettha"/>
      </a:majorFont>
      <a:minorFont>
        <a:latin typeface="游ゴシック"/>
        <a:ea typeface="游ゴシック"/>
        <a:cs typeface="Saysetth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3816</TotalTime>
  <Words>101</Words>
  <Application>Microsoft Office PowerPoint</Application>
  <PresentationFormat>Widescreen</PresentationFormat>
  <Paragraphs>58</Paragraphs>
  <Slides>30</Slides>
  <Notes>17</Notes>
  <HiddenSlides>0</HiddenSlides>
  <MMClips>38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4" baseType="lpstr">
      <vt:lpstr>UD デジタル 教科書体 NK-B</vt:lpstr>
      <vt:lpstr>游ゴシック</vt:lpstr>
      <vt:lpstr>Arial</vt:lpstr>
      <vt:lpstr>Office テーマ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いろどり　ເລີ່ມຕົ້ນ</dc:title>
  <dc:creator>相馬森　佳奈</dc:creator>
  <cp:lastModifiedBy>Ningkham Thongthimahaxay</cp:lastModifiedBy>
  <cp:revision>542</cp:revision>
  <dcterms:created xsi:type="dcterms:W3CDTF">2025-03-04T06:27:47Z</dcterms:created>
  <dcterms:modified xsi:type="dcterms:W3CDTF">2026-02-06T04:11:24Z</dcterms:modified>
</cp:coreProperties>
</file>