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96" r:id="rId2"/>
    <p:sldId id="297" r:id="rId3"/>
    <p:sldId id="692" r:id="rId4"/>
    <p:sldId id="693" r:id="rId5"/>
    <p:sldId id="449" r:id="rId6"/>
    <p:sldId id="450" r:id="rId7"/>
    <p:sldId id="488" r:id="rId8"/>
    <p:sldId id="299" r:id="rId9"/>
    <p:sldId id="694" r:id="rId10"/>
    <p:sldId id="695" r:id="rId11"/>
    <p:sldId id="696" r:id="rId12"/>
    <p:sldId id="309" r:id="rId13"/>
    <p:sldId id="697" r:id="rId14"/>
    <p:sldId id="323" r:id="rId15"/>
    <p:sldId id="698" r:id="rId16"/>
    <p:sldId id="365" r:id="rId17"/>
    <p:sldId id="400" r:id="rId18"/>
    <p:sldId id="438" r:id="rId19"/>
    <p:sldId id="402" r:id="rId2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3"/>
    <a:srgbClr val="FFFECA"/>
    <a:srgbClr val="E8E6ED"/>
    <a:srgbClr val="FF6969"/>
    <a:srgbClr val="FFFBCC"/>
    <a:srgbClr val="FDE0B0"/>
    <a:srgbClr val="FFF3F3"/>
    <a:srgbClr val="FF9900"/>
    <a:srgbClr val="FDD6BC"/>
    <a:srgbClr val="FEE1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94" autoAdjust="0"/>
    <p:restoredTop sz="96149" autoAdjust="0"/>
  </p:normalViewPr>
  <p:slideViewPr>
    <p:cSldViewPr snapToGrid="0">
      <p:cViewPr varScale="1">
        <p:scale>
          <a:sx n="63" d="100"/>
          <a:sy n="63" d="100"/>
        </p:scale>
        <p:origin x="82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878"/>
    </p:cViewPr>
  </p:sorterViewPr>
  <p:notesViewPr>
    <p:cSldViewPr snapToGrid="0">
      <p:cViewPr varScale="1">
        <p:scale>
          <a:sx n="87" d="100"/>
          <a:sy n="87" d="100"/>
        </p:scale>
        <p:origin x="384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ngkham Thongthimahaxay" userId="5cdccbc1-80d8-4943-a810-18429d6cdb14" providerId="ADAL" clId="{68914001-3854-47A5-8B1B-D1578204552E}"/>
    <pc:docChg chg="delSld">
      <pc:chgData name="Ningkham Thongthimahaxay" userId="5cdccbc1-80d8-4943-a810-18429d6cdb14" providerId="ADAL" clId="{68914001-3854-47A5-8B1B-D1578204552E}" dt="2026-02-06T04:08:03.582" v="29" actId="47"/>
      <pc:docMkLst>
        <pc:docMk/>
      </pc:docMkLst>
      <pc:sldChg chg="del">
        <pc:chgData name="Ningkham Thongthimahaxay" userId="5cdccbc1-80d8-4943-a810-18429d6cdb14" providerId="ADAL" clId="{68914001-3854-47A5-8B1B-D1578204552E}" dt="2026-02-06T04:07:57.361" v="0" actId="47"/>
        <pc:sldMkLst>
          <pc:docMk/>
          <pc:sldMk cId="2979136662" sldId="257"/>
        </pc:sldMkLst>
      </pc:sldChg>
      <pc:sldChg chg="del">
        <pc:chgData name="Ningkham Thongthimahaxay" userId="5cdccbc1-80d8-4943-a810-18429d6cdb14" providerId="ADAL" clId="{68914001-3854-47A5-8B1B-D1578204552E}" dt="2026-02-06T04:08:02.531" v="26" actId="47"/>
        <pc:sldMkLst>
          <pc:docMk/>
          <pc:sldMk cId="4067423736" sldId="289"/>
        </pc:sldMkLst>
      </pc:sldChg>
      <pc:sldChg chg="del">
        <pc:chgData name="Ningkham Thongthimahaxay" userId="5cdccbc1-80d8-4943-a810-18429d6cdb14" providerId="ADAL" clId="{68914001-3854-47A5-8B1B-D1578204552E}" dt="2026-02-06T04:08:00.766" v="20" actId="47"/>
        <pc:sldMkLst>
          <pc:docMk/>
          <pc:sldMk cId="1556345396" sldId="369"/>
        </pc:sldMkLst>
      </pc:sldChg>
      <pc:sldChg chg="del">
        <pc:chgData name="Ningkham Thongthimahaxay" userId="5cdccbc1-80d8-4943-a810-18429d6cdb14" providerId="ADAL" clId="{68914001-3854-47A5-8B1B-D1578204552E}" dt="2026-02-06T04:07:58.430" v="4" actId="47"/>
        <pc:sldMkLst>
          <pc:docMk/>
          <pc:sldMk cId="114490806" sldId="370"/>
        </pc:sldMkLst>
      </pc:sldChg>
      <pc:sldChg chg="del">
        <pc:chgData name="Ningkham Thongthimahaxay" userId="5cdccbc1-80d8-4943-a810-18429d6cdb14" providerId="ADAL" clId="{68914001-3854-47A5-8B1B-D1578204552E}" dt="2026-02-06T04:08:00.916" v="22" actId="47"/>
        <pc:sldMkLst>
          <pc:docMk/>
          <pc:sldMk cId="2091162764" sldId="440"/>
        </pc:sldMkLst>
      </pc:sldChg>
      <pc:sldChg chg="del">
        <pc:chgData name="Ningkham Thongthimahaxay" userId="5cdccbc1-80d8-4943-a810-18429d6cdb14" providerId="ADAL" clId="{68914001-3854-47A5-8B1B-D1578204552E}" dt="2026-02-06T04:08:02.196" v="25" actId="47"/>
        <pc:sldMkLst>
          <pc:docMk/>
          <pc:sldMk cId="326257626" sldId="444"/>
        </pc:sldMkLst>
      </pc:sldChg>
      <pc:sldChg chg="del">
        <pc:chgData name="Ningkham Thongthimahaxay" userId="5cdccbc1-80d8-4943-a810-18429d6cdb14" providerId="ADAL" clId="{68914001-3854-47A5-8B1B-D1578204552E}" dt="2026-02-06T04:07:57.556" v="1" actId="47"/>
        <pc:sldMkLst>
          <pc:docMk/>
          <pc:sldMk cId="881251557" sldId="471"/>
        </pc:sldMkLst>
      </pc:sldChg>
      <pc:sldChg chg="del">
        <pc:chgData name="Ningkham Thongthimahaxay" userId="5cdccbc1-80d8-4943-a810-18429d6cdb14" providerId="ADAL" clId="{68914001-3854-47A5-8B1B-D1578204552E}" dt="2026-02-06T04:07:58.446" v="5" actId="47"/>
        <pc:sldMkLst>
          <pc:docMk/>
          <pc:sldMk cId="1331062731" sldId="472"/>
        </pc:sldMkLst>
      </pc:sldChg>
      <pc:sldChg chg="del">
        <pc:chgData name="Ningkham Thongthimahaxay" userId="5cdccbc1-80d8-4943-a810-18429d6cdb14" providerId="ADAL" clId="{68914001-3854-47A5-8B1B-D1578204552E}" dt="2026-02-06T04:08:00.660" v="19" actId="47"/>
        <pc:sldMkLst>
          <pc:docMk/>
          <pc:sldMk cId="3128151450" sldId="475"/>
        </pc:sldMkLst>
      </pc:sldChg>
      <pc:sldChg chg="del">
        <pc:chgData name="Ningkham Thongthimahaxay" userId="5cdccbc1-80d8-4943-a810-18429d6cdb14" providerId="ADAL" clId="{68914001-3854-47A5-8B1B-D1578204552E}" dt="2026-02-06T04:07:58.302" v="3" actId="47"/>
        <pc:sldMkLst>
          <pc:docMk/>
          <pc:sldMk cId="2053576378" sldId="496"/>
        </pc:sldMkLst>
      </pc:sldChg>
      <pc:sldChg chg="del">
        <pc:chgData name="Ningkham Thongthimahaxay" userId="5cdccbc1-80d8-4943-a810-18429d6cdb14" providerId="ADAL" clId="{68914001-3854-47A5-8B1B-D1578204552E}" dt="2026-02-06T04:07:57.806" v="2" actId="47"/>
        <pc:sldMkLst>
          <pc:docMk/>
          <pc:sldMk cId="198486564" sldId="497"/>
        </pc:sldMkLst>
      </pc:sldChg>
      <pc:sldChg chg="del">
        <pc:chgData name="Ningkham Thongthimahaxay" userId="5cdccbc1-80d8-4943-a810-18429d6cdb14" providerId="ADAL" clId="{68914001-3854-47A5-8B1B-D1578204552E}" dt="2026-02-06T04:07:58.534" v="6" actId="47"/>
        <pc:sldMkLst>
          <pc:docMk/>
          <pc:sldMk cId="2778884223" sldId="498"/>
        </pc:sldMkLst>
      </pc:sldChg>
      <pc:sldChg chg="del">
        <pc:chgData name="Ningkham Thongthimahaxay" userId="5cdccbc1-80d8-4943-a810-18429d6cdb14" providerId="ADAL" clId="{68914001-3854-47A5-8B1B-D1578204552E}" dt="2026-02-06T04:07:58.721" v="11" actId="47"/>
        <pc:sldMkLst>
          <pc:docMk/>
          <pc:sldMk cId="3639087359" sldId="499"/>
        </pc:sldMkLst>
      </pc:sldChg>
      <pc:sldChg chg="del">
        <pc:chgData name="Ningkham Thongthimahaxay" userId="5cdccbc1-80d8-4943-a810-18429d6cdb14" providerId="ADAL" clId="{68914001-3854-47A5-8B1B-D1578204552E}" dt="2026-02-06T04:07:58.638" v="8" actId="47"/>
        <pc:sldMkLst>
          <pc:docMk/>
          <pc:sldMk cId="1460437539" sldId="500"/>
        </pc:sldMkLst>
      </pc:sldChg>
      <pc:sldChg chg="del">
        <pc:chgData name="Ningkham Thongthimahaxay" userId="5cdccbc1-80d8-4943-a810-18429d6cdb14" providerId="ADAL" clId="{68914001-3854-47A5-8B1B-D1578204552E}" dt="2026-02-06T04:07:58.702" v="10" actId="47"/>
        <pc:sldMkLst>
          <pc:docMk/>
          <pc:sldMk cId="1662437155" sldId="501"/>
        </pc:sldMkLst>
      </pc:sldChg>
      <pc:sldChg chg="del">
        <pc:chgData name="Ningkham Thongthimahaxay" userId="5cdccbc1-80d8-4943-a810-18429d6cdb14" providerId="ADAL" clId="{68914001-3854-47A5-8B1B-D1578204552E}" dt="2026-02-06T04:07:58.654" v="9" actId="47"/>
        <pc:sldMkLst>
          <pc:docMk/>
          <pc:sldMk cId="3188820712" sldId="502"/>
        </pc:sldMkLst>
      </pc:sldChg>
      <pc:sldChg chg="del">
        <pc:chgData name="Ningkham Thongthimahaxay" userId="5cdccbc1-80d8-4943-a810-18429d6cdb14" providerId="ADAL" clId="{68914001-3854-47A5-8B1B-D1578204552E}" dt="2026-02-06T04:07:58.622" v="7" actId="47"/>
        <pc:sldMkLst>
          <pc:docMk/>
          <pc:sldMk cId="3200968119" sldId="503"/>
        </pc:sldMkLst>
      </pc:sldChg>
      <pc:sldChg chg="del">
        <pc:chgData name="Ningkham Thongthimahaxay" userId="5cdccbc1-80d8-4943-a810-18429d6cdb14" providerId="ADAL" clId="{68914001-3854-47A5-8B1B-D1578204552E}" dt="2026-02-06T04:07:58.914" v="12" actId="47"/>
        <pc:sldMkLst>
          <pc:docMk/>
          <pc:sldMk cId="2752174533" sldId="504"/>
        </pc:sldMkLst>
      </pc:sldChg>
      <pc:sldChg chg="del">
        <pc:chgData name="Ningkham Thongthimahaxay" userId="5cdccbc1-80d8-4943-a810-18429d6cdb14" providerId="ADAL" clId="{68914001-3854-47A5-8B1B-D1578204552E}" dt="2026-02-06T04:07:58.928" v="13" actId="47"/>
        <pc:sldMkLst>
          <pc:docMk/>
          <pc:sldMk cId="3412935704" sldId="505"/>
        </pc:sldMkLst>
      </pc:sldChg>
      <pc:sldChg chg="del">
        <pc:chgData name="Ningkham Thongthimahaxay" userId="5cdccbc1-80d8-4943-a810-18429d6cdb14" providerId="ADAL" clId="{68914001-3854-47A5-8B1B-D1578204552E}" dt="2026-02-06T04:07:59.560" v="14" actId="47"/>
        <pc:sldMkLst>
          <pc:docMk/>
          <pc:sldMk cId="1935798902" sldId="506"/>
        </pc:sldMkLst>
      </pc:sldChg>
      <pc:sldChg chg="del">
        <pc:chgData name="Ningkham Thongthimahaxay" userId="5cdccbc1-80d8-4943-a810-18429d6cdb14" providerId="ADAL" clId="{68914001-3854-47A5-8B1B-D1578204552E}" dt="2026-02-06T04:07:59.830" v="15" actId="47"/>
        <pc:sldMkLst>
          <pc:docMk/>
          <pc:sldMk cId="2143264443" sldId="507"/>
        </pc:sldMkLst>
      </pc:sldChg>
      <pc:sldChg chg="del">
        <pc:chgData name="Ningkham Thongthimahaxay" userId="5cdccbc1-80d8-4943-a810-18429d6cdb14" providerId="ADAL" clId="{68914001-3854-47A5-8B1B-D1578204552E}" dt="2026-02-06T04:08:00.036" v="16" actId="47"/>
        <pc:sldMkLst>
          <pc:docMk/>
          <pc:sldMk cId="4182706310" sldId="508"/>
        </pc:sldMkLst>
      </pc:sldChg>
      <pc:sldChg chg="del">
        <pc:chgData name="Ningkham Thongthimahaxay" userId="5cdccbc1-80d8-4943-a810-18429d6cdb14" providerId="ADAL" clId="{68914001-3854-47A5-8B1B-D1578204552E}" dt="2026-02-06T04:08:00.521" v="17" actId="47"/>
        <pc:sldMkLst>
          <pc:docMk/>
          <pc:sldMk cId="2494092712" sldId="509"/>
        </pc:sldMkLst>
      </pc:sldChg>
      <pc:sldChg chg="del">
        <pc:chgData name="Ningkham Thongthimahaxay" userId="5cdccbc1-80d8-4943-a810-18429d6cdb14" providerId="ADAL" clId="{68914001-3854-47A5-8B1B-D1578204552E}" dt="2026-02-06T04:08:00.621" v="18" actId="47"/>
        <pc:sldMkLst>
          <pc:docMk/>
          <pc:sldMk cId="1008557249" sldId="510"/>
        </pc:sldMkLst>
      </pc:sldChg>
      <pc:sldChg chg="del">
        <pc:chgData name="Ningkham Thongthimahaxay" userId="5cdccbc1-80d8-4943-a810-18429d6cdb14" providerId="ADAL" clId="{68914001-3854-47A5-8B1B-D1578204552E}" dt="2026-02-06T04:08:00.786" v="21" actId="47"/>
        <pc:sldMkLst>
          <pc:docMk/>
          <pc:sldMk cId="137728649" sldId="511"/>
        </pc:sldMkLst>
      </pc:sldChg>
      <pc:sldChg chg="del">
        <pc:chgData name="Ningkham Thongthimahaxay" userId="5cdccbc1-80d8-4943-a810-18429d6cdb14" providerId="ADAL" clId="{68914001-3854-47A5-8B1B-D1578204552E}" dt="2026-02-06T04:08:01.588" v="23" actId="47"/>
        <pc:sldMkLst>
          <pc:docMk/>
          <pc:sldMk cId="346075950" sldId="686"/>
        </pc:sldMkLst>
      </pc:sldChg>
      <pc:sldChg chg="del">
        <pc:chgData name="Ningkham Thongthimahaxay" userId="5cdccbc1-80d8-4943-a810-18429d6cdb14" providerId="ADAL" clId="{68914001-3854-47A5-8B1B-D1578204552E}" dt="2026-02-06T04:08:01.797" v="24" actId="47"/>
        <pc:sldMkLst>
          <pc:docMk/>
          <pc:sldMk cId="1115035654" sldId="688"/>
        </pc:sldMkLst>
      </pc:sldChg>
      <pc:sldChg chg="del">
        <pc:chgData name="Ningkham Thongthimahaxay" userId="5cdccbc1-80d8-4943-a810-18429d6cdb14" providerId="ADAL" clId="{68914001-3854-47A5-8B1B-D1578204552E}" dt="2026-02-06T04:08:02.926" v="28" actId="47"/>
        <pc:sldMkLst>
          <pc:docMk/>
          <pc:sldMk cId="3751136413" sldId="689"/>
        </pc:sldMkLst>
      </pc:sldChg>
      <pc:sldChg chg="del">
        <pc:chgData name="Ningkham Thongthimahaxay" userId="5cdccbc1-80d8-4943-a810-18429d6cdb14" providerId="ADAL" clId="{68914001-3854-47A5-8B1B-D1578204552E}" dt="2026-02-06T04:08:02.756" v="27" actId="47"/>
        <pc:sldMkLst>
          <pc:docMk/>
          <pc:sldMk cId="675730987" sldId="690"/>
        </pc:sldMkLst>
      </pc:sldChg>
      <pc:sldChg chg="del">
        <pc:chgData name="Ningkham Thongthimahaxay" userId="5cdccbc1-80d8-4943-a810-18429d6cdb14" providerId="ADAL" clId="{68914001-3854-47A5-8B1B-D1578204552E}" dt="2026-02-06T04:08:03.582" v="29" actId="47"/>
        <pc:sldMkLst>
          <pc:docMk/>
          <pc:sldMk cId="237167495" sldId="69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1E7FEEF8-0BFE-05E3-6510-8C316AFEA0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8743B5A-B760-AC62-04F3-5580AD449A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0B00B-D4F5-4A16-BF60-049B0E9065A4}" type="datetimeFigureOut">
              <a:rPr kumimoji="1" lang="ja-JP" altLang="en-US" smtClean="0"/>
              <a:t>2026/2/6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678CFDB-B775-D778-5D7F-69370FA6EC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70C64E3-30E7-D5D2-E124-C7CA76B54A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22BF06-BD78-4105-8FE1-90D66F3062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1238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C75C3-AFF7-46CB-A9A2-5D3316E27CF9}" type="datetimeFigureOut">
              <a:rPr kumimoji="1" lang="ja-JP" altLang="en-US" smtClean="0"/>
              <a:t>2026/2/6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AEBD4-CD0F-4C9C-AAD4-78EC7D13CE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3049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00625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20382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46416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29333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12856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8636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9439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0773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0625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022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8952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42716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38671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5877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A69CF3-BB12-CE5E-6E74-6A84C82E7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BA6FC91-649C-B3AA-9460-1A659C4E09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j-ea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dirty="0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A13EE3-9C43-EFBC-8027-1D60D8C20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3CAD93-4B05-22CC-6F01-C7C1A831B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D292DE8-589C-EAE7-841E-ED80551C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5026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272C13-67F1-0D98-86DA-3AFEF3431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82B6221-07F7-610B-F7A0-7DAC28571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0D5372C-F1FE-0A09-0E82-F91DF93BF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AB439D-6937-DD6C-DF26-F1F175AA8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3249AA0-02C7-6D90-554A-8C8FA6313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1964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8C0A08-D6D1-17FA-48EE-C58925440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4AB4E8-5B5A-B099-B3BA-C221F318D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0C4D75-7B88-C58E-6F07-2BF44D81B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8386F75-64E3-459F-E50F-B8948A179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023BF21-7FDC-D399-8DA3-F34B23519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1128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4B6D20-F43D-6BA1-1288-3D3E1FCB5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83F5661-D92A-58F0-4AA5-19F90C7CD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77B59B0-CF00-A4D6-7F86-4E2775035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73151D0-EA72-CF08-4C8C-9EFC63338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D37486D-70C9-08FE-EA7C-0C542DFCA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B3974A9-4A66-426B-3451-8346273BB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8330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FB0663-941D-AF71-04B9-0F326FFCF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8BF8F41-4037-88A9-B44F-17201B67D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49E0511-BBC6-A388-A0BB-B4F0903A5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3361684-760D-C242-FB74-9157F511D5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A7FA76-DA6D-6967-EBB2-544928238E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3590D30-D9B0-2B18-A35B-D21B91D70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555E1F6-6DC6-5465-6104-88E67402F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0A0A854-D6F5-E573-A5DF-3A1EAA54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581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AB5D97-F627-AA01-2239-C6795A7C0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CE95740-6295-E23D-B369-2A426B7C4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A5F96D6-5470-3D63-00FE-CBCD3EE08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9B25EFF-C864-5E97-20EC-97713DBB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0852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0B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26B29CF-1379-71F4-43E1-97DD706F6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タイトルいの書式設定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943DA49-6F27-5C3A-0715-D0803B373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1A5486C-6F90-9DAA-5D23-52C55A0F6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1A5E9-E679-44B4-B8D8-C9EBF30AFF97}" type="datetimeFigureOut">
              <a:rPr kumimoji="1" lang="ja-JP" altLang="en-US" smtClean="0"/>
              <a:t>2026/2/6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4FE60-3A0F-C106-CAB8-94E03DC4B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FD80D8C-8C6A-B5D8-EDA6-047551832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811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5.png"/><Relationship Id="rId4" Type="http://schemas.openxmlformats.org/officeDocument/2006/relationships/image" Target="../media/image2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8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8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2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image" Target="../media/image2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4.png"/><Relationship Id="rId5" Type="http://schemas.openxmlformats.org/officeDocument/2006/relationships/image" Target="../media/image2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10" Type="http://schemas.openxmlformats.org/officeDocument/2006/relationships/image" Target="../media/image1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07147E-C8E4-DF68-66A0-C75B0C46A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FD1A1FE-426E-A6C9-F08E-FC85F7D84F1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8" y="2436204"/>
            <a:ext cx="11867103" cy="220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06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8886D41-2C93-5F69-4CF0-F40BDF0AA77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9849" y="93086"/>
            <a:ext cx="5661811" cy="43079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8471BE0-C349-15AC-E22E-814A0806641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40" y="37366"/>
            <a:ext cx="4041873" cy="61986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4113593-411D-75DB-4800-72FA378FD6C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9552" y="1924050"/>
            <a:ext cx="6726073" cy="359894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C551239-01B2-3A64-8A28-CE3A5FBD807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84" y="800099"/>
            <a:ext cx="4745365" cy="66930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F7DD099-1EFD-964E-6C71-056A9975DF1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658" y="2629634"/>
            <a:ext cx="2460654" cy="4191000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CF94095-6DEA-D57E-90C8-5659FBB76081}"/>
              </a:ext>
            </a:extLst>
          </p:cNvPr>
          <p:cNvSpPr/>
          <p:nvPr/>
        </p:nvSpPr>
        <p:spPr>
          <a:xfrm>
            <a:off x="5092462" y="2062350"/>
            <a:ext cx="354966" cy="306165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0B33EC89-ABEC-1D67-CA60-FDC64397F6D0}"/>
              </a:ext>
            </a:extLst>
          </p:cNvPr>
          <p:cNvSpPr/>
          <p:nvPr/>
        </p:nvSpPr>
        <p:spPr>
          <a:xfrm>
            <a:off x="5512223" y="3725989"/>
            <a:ext cx="1973585" cy="306165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05AAC4BC-A9BB-FD3B-F43A-2BDBA6C91F54}"/>
              </a:ext>
            </a:extLst>
          </p:cNvPr>
          <p:cNvSpPr/>
          <p:nvPr/>
        </p:nvSpPr>
        <p:spPr>
          <a:xfrm>
            <a:off x="5812154" y="2798512"/>
            <a:ext cx="691730" cy="306166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9AA7436-8491-A248-DD08-3529E6F63E26}"/>
              </a:ext>
            </a:extLst>
          </p:cNvPr>
          <p:cNvSpPr/>
          <p:nvPr/>
        </p:nvSpPr>
        <p:spPr>
          <a:xfrm>
            <a:off x="7247950" y="3351099"/>
            <a:ext cx="2170944" cy="306165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BB5024D6-741A-5133-2EA6-95EE6D436864}"/>
              </a:ext>
            </a:extLst>
          </p:cNvPr>
          <p:cNvSpPr/>
          <p:nvPr/>
        </p:nvSpPr>
        <p:spPr>
          <a:xfrm>
            <a:off x="5480589" y="4270491"/>
            <a:ext cx="1012761" cy="306165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33D8940C-BABA-339F-5EE0-5B46791C8770}"/>
              </a:ext>
            </a:extLst>
          </p:cNvPr>
          <p:cNvSpPr/>
          <p:nvPr/>
        </p:nvSpPr>
        <p:spPr>
          <a:xfrm>
            <a:off x="6735745" y="4280750"/>
            <a:ext cx="1347985" cy="306165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9733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A4113593-411D-75DB-4800-72FA378FD6C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7325" y="2479514"/>
            <a:ext cx="6553200" cy="3506443"/>
          </a:xfrm>
          <a:prstGeom prst="rect">
            <a:avLst/>
          </a:prstGeom>
        </p:spPr>
      </p:pic>
      <p:sp>
        <p:nvSpPr>
          <p:cNvPr id="7" name="吹き出し: 円形 6">
            <a:extLst>
              <a:ext uri="{FF2B5EF4-FFF2-40B4-BE49-F238E27FC236}">
                <a16:creationId xmlns:a16="http://schemas.microsoft.com/office/drawing/2014/main" id="{F3E5FA8E-6E9A-04DC-FCF7-879F6A6CA569}"/>
              </a:ext>
            </a:extLst>
          </p:cNvPr>
          <p:cNvSpPr/>
          <p:nvPr/>
        </p:nvSpPr>
        <p:spPr>
          <a:xfrm>
            <a:off x="285750" y="2479514"/>
            <a:ext cx="5198162" cy="2702348"/>
          </a:xfrm>
          <a:prstGeom prst="wedgeEllipseCallout">
            <a:avLst>
              <a:gd name="adj1" fmla="val 18578"/>
              <a:gd name="adj2" fmla="val 30277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08886D41-2C93-5F69-4CF0-F40BDF0AA77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9849" y="93086"/>
            <a:ext cx="5661811" cy="43079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8471BE0-C349-15AC-E22E-814A0806641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40" y="37366"/>
            <a:ext cx="4041873" cy="61986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F068C9F-95CB-3178-4A1A-CB51BF61DDB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40" y="757743"/>
            <a:ext cx="7759210" cy="1269925"/>
          </a:xfrm>
          <a:prstGeom prst="rect">
            <a:avLst/>
          </a:prstGeom>
        </p:spPr>
      </p:pic>
      <p:pic>
        <p:nvPicPr>
          <p:cNvPr id="6" name="Picture 2" descr="自己紹介のイラスト（男性）">
            <a:extLst>
              <a:ext uri="{FF2B5EF4-FFF2-40B4-BE49-F238E27FC236}">
                <a16:creationId xmlns:a16="http://schemas.microsoft.com/office/drawing/2014/main" id="{B139D21E-D45E-1C17-F387-E196CFC18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698" y="4125108"/>
            <a:ext cx="2559269" cy="255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ハリウッドスターのイラスト（女性） | かわいいフリー素材集 いらすとや">
            <a:extLst>
              <a:ext uri="{FF2B5EF4-FFF2-40B4-BE49-F238E27FC236}">
                <a16:creationId xmlns:a16="http://schemas.microsoft.com/office/drawing/2014/main" id="{8617416A-DAD9-9ED4-7D21-6C3841F1B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7653" y="2538171"/>
            <a:ext cx="1798631" cy="165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歌手のイラスト（男性） | かわいいフリー素材集 いらすとや">
            <a:extLst>
              <a:ext uri="{FF2B5EF4-FFF2-40B4-BE49-F238E27FC236}">
                <a16:creationId xmlns:a16="http://schemas.microsoft.com/office/drawing/2014/main" id="{A899B5DB-A3FB-CCB5-9222-984AB09B6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6284" y="2694832"/>
            <a:ext cx="1505009" cy="227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767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9176EA-6707-CACB-86D0-2A0B46EBE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323293B-3732-613E-EED1-9E30D6A2C2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CD50F88-3DFC-718B-1A00-B26ED3420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36" y="2150564"/>
            <a:ext cx="11767127" cy="261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530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72E02D6-2D49-5E6D-022B-6B8C53E9186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661" y="66942"/>
            <a:ext cx="5231363" cy="48971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E9A6A45-FE42-AE39-F40E-247034936B8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6" y="66942"/>
            <a:ext cx="3233825" cy="60731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5F03F1D-A45A-8005-8C44-BD0EAA4694C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678" y="674255"/>
            <a:ext cx="5446515" cy="70196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30DAD45-998E-C3BE-6036-2C4D500CD7B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3193" y="743710"/>
            <a:ext cx="6405048" cy="6047348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30EB0E02-D55A-D7D6-217F-90FAD607400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759" y="1749335"/>
            <a:ext cx="4346416" cy="735269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4B509627-3A27-C85F-D4B5-885D3D637E6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962" y="2578121"/>
            <a:ext cx="3148999" cy="3011032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D368312-507C-6795-BACC-207AF86ACE0F}"/>
              </a:ext>
            </a:extLst>
          </p:cNvPr>
          <p:cNvSpPr txBox="1"/>
          <p:nvPr/>
        </p:nvSpPr>
        <p:spPr>
          <a:xfrm>
            <a:off x="1304281" y="3198167"/>
            <a:ext cx="4027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ミャンマーの ヤンゴン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345BE6A-0FC1-58F3-04BE-00BFD09FEC42}"/>
              </a:ext>
            </a:extLst>
          </p:cNvPr>
          <p:cNvSpPr txBox="1"/>
          <p:nvPr/>
        </p:nvSpPr>
        <p:spPr>
          <a:xfrm>
            <a:off x="1304281" y="4162827"/>
            <a:ext cx="4027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先月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85DE684-E593-F77F-5825-2B450D881DC8}"/>
              </a:ext>
            </a:extLst>
          </p:cNvPr>
          <p:cNvSpPr txBox="1"/>
          <p:nvPr/>
        </p:nvSpPr>
        <p:spPr>
          <a:xfrm>
            <a:off x="1304281" y="5250948"/>
            <a:ext cx="4027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介護の仕事</a:t>
            </a:r>
          </a:p>
        </p:txBody>
      </p:sp>
    </p:spTree>
    <p:extLst>
      <p:ext uri="{BB962C8B-B14F-4D97-AF65-F5344CB8AC3E}">
        <p14:creationId xmlns:p14="http://schemas.microsoft.com/office/powerpoint/2010/main" val="282169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72E02D6-2D49-5E6D-022B-6B8C53E9186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661" y="66942"/>
            <a:ext cx="5231363" cy="48971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E9A6A45-FE42-AE39-F40E-247034936B8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6" y="66942"/>
            <a:ext cx="3233825" cy="607313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F8C2185E-EDCD-B42F-BAE0-CE6F7D3624C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5480" y="3542026"/>
            <a:ext cx="5771377" cy="291710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5F03F1D-A45A-8005-8C44-BD0EAA4694C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678" y="674255"/>
            <a:ext cx="5446515" cy="701963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334BC0D8-A0D0-7B0A-B9F0-2C8429BE142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15" y="2543624"/>
            <a:ext cx="6218673" cy="3882634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30DAD45-998E-C3BE-6036-2C4D500CD7B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018" y="622021"/>
            <a:ext cx="3528545" cy="3331486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D368312-507C-6795-BACC-207AF86ACE0F}"/>
              </a:ext>
            </a:extLst>
          </p:cNvPr>
          <p:cNvSpPr txBox="1"/>
          <p:nvPr/>
        </p:nvSpPr>
        <p:spPr>
          <a:xfrm>
            <a:off x="2120345" y="2812371"/>
            <a:ext cx="4027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おおきい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345BE6A-0FC1-58F3-04BE-00BFD09FEC42}"/>
              </a:ext>
            </a:extLst>
          </p:cNvPr>
          <p:cNvSpPr txBox="1"/>
          <p:nvPr/>
        </p:nvSpPr>
        <p:spPr>
          <a:xfrm>
            <a:off x="1838225" y="3171512"/>
            <a:ext cx="2273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ゆうめい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85DE684-E593-F77F-5825-2B450D881DC8}"/>
              </a:ext>
            </a:extLst>
          </p:cNvPr>
          <p:cNvSpPr txBox="1"/>
          <p:nvPr/>
        </p:nvSpPr>
        <p:spPr>
          <a:xfrm>
            <a:off x="827216" y="3478802"/>
            <a:ext cx="1200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ふるい</a:t>
            </a: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52ED6F8D-53EA-9DC6-8FED-D4F440FDFEF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678" y="1445673"/>
            <a:ext cx="5519217" cy="605596"/>
          </a:xfrm>
          <a:prstGeom prst="rect">
            <a:avLst/>
          </a:prstGeom>
        </p:spPr>
      </p:pic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0F85CF22-B303-FAA7-DC79-EC984ED0677A}"/>
              </a:ext>
            </a:extLst>
          </p:cNvPr>
          <p:cNvSpPr txBox="1"/>
          <p:nvPr/>
        </p:nvSpPr>
        <p:spPr>
          <a:xfrm>
            <a:off x="3639016" y="3468334"/>
            <a:ext cx="1410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たかいビル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C749F8FC-7E05-0822-9CD5-E21FD306C865}"/>
              </a:ext>
            </a:extLst>
          </p:cNvPr>
          <p:cNvSpPr txBox="1"/>
          <p:nvPr/>
        </p:nvSpPr>
        <p:spPr>
          <a:xfrm>
            <a:off x="1740985" y="4225358"/>
            <a:ext cx="1410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おいしい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5F96B41E-C28E-4A13-2711-2A557788F5D4}"/>
              </a:ext>
            </a:extLst>
          </p:cNvPr>
          <p:cNvSpPr txBox="1"/>
          <p:nvPr/>
        </p:nvSpPr>
        <p:spPr>
          <a:xfrm>
            <a:off x="1838225" y="4971914"/>
            <a:ext cx="1410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あかるく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0C5189A-E50E-0410-CCC2-0EFB1CB26F52}"/>
              </a:ext>
            </a:extLst>
          </p:cNvPr>
          <p:cNvSpPr txBox="1"/>
          <p:nvPr/>
        </p:nvSpPr>
        <p:spPr>
          <a:xfrm>
            <a:off x="2862496" y="5727758"/>
            <a:ext cx="1410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1</a:t>
            </a:r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年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1BCABC47-47F7-7924-331C-3A8C5B4538BC}"/>
              </a:ext>
            </a:extLst>
          </p:cNvPr>
          <p:cNvSpPr txBox="1"/>
          <p:nvPr/>
        </p:nvSpPr>
        <p:spPr>
          <a:xfrm>
            <a:off x="1564977" y="6059025"/>
            <a:ext cx="1410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２回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B47000EB-A034-1EB4-B6F7-CE85C04BE9BB}"/>
              </a:ext>
            </a:extLst>
          </p:cNvPr>
          <p:cNvSpPr txBox="1"/>
          <p:nvPr/>
        </p:nvSpPr>
        <p:spPr>
          <a:xfrm>
            <a:off x="6998423" y="3925437"/>
            <a:ext cx="1410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あるく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7A702F28-48F4-D74C-0FE5-B00B3D35281C}"/>
              </a:ext>
            </a:extLst>
          </p:cNvPr>
          <p:cNvSpPr txBox="1"/>
          <p:nvPr/>
        </p:nvSpPr>
        <p:spPr>
          <a:xfrm>
            <a:off x="9304816" y="4225358"/>
            <a:ext cx="19266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キャンプをし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DDE61A53-6AA7-C383-E6C3-E0892F86776D}"/>
              </a:ext>
            </a:extLst>
          </p:cNvPr>
          <p:cNvSpPr txBox="1"/>
          <p:nvPr/>
        </p:nvSpPr>
        <p:spPr>
          <a:xfrm>
            <a:off x="6936669" y="4508014"/>
            <a:ext cx="18194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ハイキングをし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C32DFBA3-52B9-D642-06C6-EF8D77C1698F}"/>
              </a:ext>
            </a:extLst>
          </p:cNvPr>
          <p:cNvSpPr txBox="1"/>
          <p:nvPr/>
        </p:nvSpPr>
        <p:spPr>
          <a:xfrm>
            <a:off x="7751117" y="5204279"/>
            <a:ext cx="1410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おぼえたい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FD1CE2BD-37C4-5EE6-AFA0-234F1ECD4181}"/>
              </a:ext>
            </a:extLst>
          </p:cNvPr>
          <p:cNvSpPr txBox="1"/>
          <p:nvPr/>
        </p:nvSpPr>
        <p:spPr>
          <a:xfrm>
            <a:off x="7633935" y="5527703"/>
            <a:ext cx="1410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つくりたい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3D33A874-AB07-BDC6-8831-F045B443F266}"/>
              </a:ext>
            </a:extLst>
          </p:cNvPr>
          <p:cNvSpPr txBox="1"/>
          <p:nvPr/>
        </p:nvSpPr>
        <p:spPr>
          <a:xfrm>
            <a:off x="9563034" y="5835869"/>
            <a:ext cx="1410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しりたい</a:t>
            </a: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22FEBE6F-8029-D039-2FB2-8515DC328655}"/>
              </a:ext>
            </a:extLst>
          </p:cNvPr>
          <p:cNvSpPr txBox="1"/>
          <p:nvPr/>
        </p:nvSpPr>
        <p:spPr>
          <a:xfrm>
            <a:off x="8190830" y="6114591"/>
            <a:ext cx="1926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のぼってみたい</a:t>
            </a:r>
          </a:p>
        </p:txBody>
      </p:sp>
    </p:spTree>
    <p:extLst>
      <p:ext uri="{BB962C8B-B14F-4D97-AF65-F5344CB8AC3E}">
        <p14:creationId xmlns:p14="http://schemas.microsoft.com/office/powerpoint/2010/main" val="198975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72E02D6-2D49-5E6D-022B-6B8C53E9186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661" y="66942"/>
            <a:ext cx="5231363" cy="48971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E9A6A45-FE42-AE39-F40E-247034936B8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6" y="66942"/>
            <a:ext cx="3233825" cy="60731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5F03F1D-A45A-8005-8C44-BD0EAA4694C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678" y="674255"/>
            <a:ext cx="5446515" cy="70196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30DAD45-998E-C3BE-6036-2C4D500CD7B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2025" y="1229007"/>
            <a:ext cx="5203297" cy="491270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FACB60BD-09B4-941A-3EB5-9BFF3376997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6" y="1544359"/>
            <a:ext cx="6876661" cy="146658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C3AFE0C-3020-7072-8E26-62D9C3FAE68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286" y="4881806"/>
            <a:ext cx="6429375" cy="1459652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C1D1F17-4DEB-238D-75C8-92335AB74EBC}"/>
              </a:ext>
            </a:extLst>
          </p:cNvPr>
          <p:cNvSpPr txBox="1"/>
          <p:nvPr/>
        </p:nvSpPr>
        <p:spPr>
          <a:xfrm>
            <a:off x="951856" y="3253878"/>
            <a:ext cx="4027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明るくて元気な人</a:t>
            </a:r>
          </a:p>
        </p:txBody>
      </p:sp>
    </p:spTree>
    <p:extLst>
      <p:ext uri="{BB962C8B-B14F-4D97-AF65-F5344CB8AC3E}">
        <p14:creationId xmlns:p14="http://schemas.microsoft.com/office/powerpoint/2010/main" val="74666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B14320-AA6D-8EAC-033A-0638CF2E4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dirty="0"/>
              <a:t>Can-do </a:t>
            </a:r>
            <a:r>
              <a:rPr kumimoji="1" lang="ja-JP" altLang="en-US" dirty="0"/>
              <a:t>チェック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C9F91A09-C042-BE3F-18A9-3900CF26A9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969480"/>
            <a:ext cx="10801350" cy="5888520"/>
          </a:xfrm>
        </p:spPr>
      </p:pic>
    </p:spTree>
    <p:extLst>
      <p:ext uri="{BB962C8B-B14F-4D97-AF65-F5344CB8AC3E}">
        <p14:creationId xmlns:p14="http://schemas.microsoft.com/office/powerpoint/2010/main" val="3391700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212F4D4-CEB8-FEC1-0BAE-B78A35610CE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855F4CF-EF79-24B5-9806-709B5163E01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188" y="615272"/>
            <a:ext cx="4642483" cy="895020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7DF9338-09F2-45AF-07E2-A5FD1EAED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i="1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EDD30B7-B882-8AC2-E739-3905FD2FA9E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599" y="1528966"/>
            <a:ext cx="9109753" cy="532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99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6F481151-54D6-D546-196C-8C522B6744E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15" y="633129"/>
            <a:ext cx="5995341" cy="940489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3909095-8081-03C4-00E5-EC66ABD16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7CE289B3-0CF8-0F32-3CB0-49DCE897547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EF685A7-718B-1D65-6581-DFC5AD9550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423" y="1585353"/>
            <a:ext cx="10401301" cy="503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56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B352F5F-7C9E-594E-DF89-D01C0B88E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9818" y="4421914"/>
            <a:ext cx="1738312" cy="218622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D544032-67CA-A8AC-2692-62734593ED1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08" y="5454490"/>
            <a:ext cx="9528428" cy="112457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C2834A1-726C-506A-A7A2-72BC313B519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7" name="コンテンツ プレースホルダー 19">
            <a:extLst>
              <a:ext uri="{FF2B5EF4-FFF2-40B4-BE49-F238E27FC236}">
                <a16:creationId xmlns:a16="http://schemas.microsoft.com/office/drawing/2014/main" id="{7B54886E-60ED-DAB3-679E-562C41BB52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6536" y="2299952"/>
            <a:ext cx="2113155" cy="161128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263D4268-6EBE-A7F0-3CA1-37FFAB7B139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5" y="986229"/>
            <a:ext cx="9190795" cy="444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84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7B3A4DB-1588-A5CB-EBD7-0C410385BDA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9849" y="93086"/>
            <a:ext cx="5661811" cy="43079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467360C-A197-A844-F048-B1984CA1AEB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40" y="37818"/>
            <a:ext cx="2576458" cy="68608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C9BCEF6-D347-C0A5-E224-C44333ACB9C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0100"/>
            <a:ext cx="9620250" cy="91458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A67B145F-FC9A-9933-D68F-710C3590F5D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1072" y="1790881"/>
            <a:ext cx="6612057" cy="485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88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7B3A4DB-1588-A5CB-EBD7-0C410385BDA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9849" y="93086"/>
            <a:ext cx="5661811" cy="43079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467360C-A197-A844-F048-B1984CA1AEB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40" y="37818"/>
            <a:ext cx="2576458" cy="68608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C9BCEF6-D347-C0A5-E224-C44333ACB9C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25" y="800100"/>
            <a:ext cx="9620250" cy="91458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D384358-6DC8-DB30-5A4B-B1769B4AE63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99" y="1790880"/>
            <a:ext cx="7651922" cy="195235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A99BC67-D61C-9A15-ABBD-125D4FF89D1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0124" y="1714728"/>
            <a:ext cx="3306933" cy="242869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9A4A6152-19A9-5F28-FC47-BE2E7548AE4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885" y="3977862"/>
            <a:ext cx="8196430" cy="7620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6DE2530-0252-5406-F53B-07D1622C052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924" y="4858264"/>
            <a:ext cx="7917461" cy="1849500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1B0C2D9-BBBF-9B90-D864-51A01C3C1710}"/>
              </a:ext>
            </a:extLst>
          </p:cNvPr>
          <p:cNvSpPr txBox="1"/>
          <p:nvPr/>
        </p:nvSpPr>
        <p:spPr>
          <a:xfrm>
            <a:off x="3218795" y="5454703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D145CC-2FAA-0777-9FAB-F6EA17847C73}"/>
              </a:ext>
            </a:extLst>
          </p:cNvPr>
          <p:cNvSpPr txBox="1"/>
          <p:nvPr/>
        </p:nvSpPr>
        <p:spPr>
          <a:xfrm>
            <a:off x="4049919" y="5454703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c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8D0769A-678C-EFB4-FC96-332DDE9CCDCC}"/>
              </a:ext>
            </a:extLst>
          </p:cNvPr>
          <p:cNvSpPr txBox="1"/>
          <p:nvPr/>
        </p:nvSpPr>
        <p:spPr>
          <a:xfrm>
            <a:off x="4941895" y="5441898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e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07646B4-AB63-6A5E-A268-47141CF88692}"/>
              </a:ext>
            </a:extLst>
          </p:cNvPr>
          <p:cNvSpPr txBox="1"/>
          <p:nvPr/>
        </p:nvSpPr>
        <p:spPr>
          <a:xfrm>
            <a:off x="3218795" y="6096325"/>
            <a:ext cx="2480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テレビで見た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EF1B269-AEF6-18A2-AB3C-A39635E0CC48}"/>
              </a:ext>
            </a:extLst>
          </p:cNvPr>
          <p:cNvSpPr txBox="1"/>
          <p:nvPr/>
        </p:nvSpPr>
        <p:spPr>
          <a:xfrm>
            <a:off x="6637225" y="5454703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ｄ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1BC27A5-F9EF-59BC-CCA7-7714906836CD}"/>
              </a:ext>
            </a:extLst>
          </p:cNvPr>
          <p:cNvSpPr txBox="1"/>
          <p:nvPr/>
        </p:nvSpPr>
        <p:spPr>
          <a:xfrm>
            <a:off x="7468349" y="5454703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3C2EFFE-C516-0156-4F1C-4CB47681017F}"/>
              </a:ext>
            </a:extLst>
          </p:cNvPr>
          <p:cNvSpPr txBox="1"/>
          <p:nvPr/>
        </p:nvSpPr>
        <p:spPr>
          <a:xfrm>
            <a:off x="6030090" y="6081233"/>
            <a:ext cx="2480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えいがを見た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Z_[02-18]_kaiwa">
            <a:hlinkClick r:id="" action="ppaction://media"/>
            <a:extLst>
              <a:ext uri="{FF2B5EF4-FFF2-40B4-BE49-F238E27FC236}">
                <a16:creationId xmlns:a16="http://schemas.microsoft.com/office/drawing/2014/main" id="{E3FFCEA2-17C8-F2E9-A393-F4FE3D1D0F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023400" y="1900822"/>
            <a:ext cx="271472" cy="26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47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7B3A4DB-1588-A5CB-EBD7-0C410385BDA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9849" y="93086"/>
            <a:ext cx="5661811" cy="43079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467360C-A197-A844-F048-B1984CA1AEB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40" y="37818"/>
            <a:ext cx="2576458" cy="68608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A99BC67-D61C-9A15-ABBD-125D4FF89D1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0865" y="3049847"/>
            <a:ext cx="2590658" cy="190264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7A724E0-BA0F-6D87-F703-AFA6D1F4C2E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324" y="1351016"/>
            <a:ext cx="4286250" cy="71838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FA93D380-2E9B-E5B7-6F9D-A572DA3001C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8112" y="1421333"/>
            <a:ext cx="5145284" cy="5343581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DDB8B69E-3B77-35F5-2F7E-1648A34EF47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324" y="5212128"/>
            <a:ext cx="6355199" cy="1374706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87AD028F-10CE-A464-DCBA-65C8EE9AD95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2002"/>
            <a:ext cx="9620250" cy="914581"/>
          </a:xfrm>
          <a:prstGeom prst="rect">
            <a:avLst/>
          </a:prstGeom>
        </p:spPr>
      </p:pic>
      <p:pic>
        <p:nvPicPr>
          <p:cNvPr id="2" name="Z_[02-18]_kaiwa">
            <a:hlinkClick r:id="" action="ppaction://media"/>
            <a:extLst>
              <a:ext uri="{FF2B5EF4-FFF2-40B4-BE49-F238E27FC236}">
                <a16:creationId xmlns:a16="http://schemas.microsoft.com/office/drawing/2014/main" id="{7005E580-7633-DE4B-5C01-B0676EAB75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552715" y="1522547"/>
            <a:ext cx="243672" cy="24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03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4A9E949D-F1A6-DE98-A29D-184D8ABC9E6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1742933"/>
            <a:ext cx="9029700" cy="395825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39699"/>
            <a:ext cx="2028825" cy="1015113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801A8ED-0F4A-3E12-ADA9-7A675820380E}"/>
              </a:ext>
            </a:extLst>
          </p:cNvPr>
          <p:cNvSpPr txBox="1"/>
          <p:nvPr/>
        </p:nvSpPr>
        <p:spPr>
          <a:xfrm>
            <a:off x="2173961" y="2313866"/>
            <a:ext cx="464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し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FC993B16-9FC4-884C-999F-EC8EAF77269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9849" y="93086"/>
            <a:ext cx="5661811" cy="43079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F999ECA-AA3F-04F8-95F1-2091C5794F7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74" y="1036069"/>
            <a:ext cx="5732151" cy="77384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84EDDAF-49C9-5E89-BE3A-9F90DBFD6569}"/>
              </a:ext>
            </a:extLst>
          </p:cNvPr>
          <p:cNvSpPr txBox="1"/>
          <p:nvPr/>
        </p:nvSpPr>
        <p:spPr>
          <a:xfrm>
            <a:off x="5124450" y="2341732"/>
            <a:ext cx="464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し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FF3C284-E6DA-BBFC-089F-4F69A9E6F764}"/>
              </a:ext>
            </a:extLst>
          </p:cNvPr>
          <p:cNvSpPr txBox="1"/>
          <p:nvPr/>
        </p:nvSpPr>
        <p:spPr>
          <a:xfrm>
            <a:off x="1944230" y="2898641"/>
            <a:ext cx="1140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見て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FEC85A4-4127-6353-B801-2CDD51AA4A98}"/>
              </a:ext>
            </a:extLst>
          </p:cNvPr>
          <p:cNvSpPr txBox="1"/>
          <p:nvPr/>
        </p:nvSpPr>
        <p:spPr>
          <a:xfrm>
            <a:off x="2282367" y="4504616"/>
            <a:ext cx="1937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きっかけ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861A8F7-383B-540A-1F94-97445E1C9C83}"/>
              </a:ext>
            </a:extLst>
          </p:cNvPr>
          <p:cNvSpPr txBox="1"/>
          <p:nvPr/>
        </p:nvSpPr>
        <p:spPr>
          <a:xfrm>
            <a:off x="7860386" y="4504616"/>
            <a:ext cx="902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こと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FC88DC3-86D8-8CAC-B51B-B31DE362AD74}"/>
              </a:ext>
            </a:extLst>
          </p:cNvPr>
          <p:cNvSpPr txBox="1"/>
          <p:nvPr/>
        </p:nvSpPr>
        <p:spPr>
          <a:xfrm>
            <a:off x="2566988" y="5082907"/>
            <a:ext cx="517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し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D9E9B338-629B-48E6-E72B-E794656BDD4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974" y="3456599"/>
            <a:ext cx="6953251" cy="927879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47757A32-7E6B-2377-533E-4032A00F646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6199" y="5401301"/>
            <a:ext cx="5510026" cy="840053"/>
          </a:xfrm>
          <a:prstGeom prst="rect">
            <a:avLst/>
          </a:prstGeom>
        </p:spPr>
      </p:pic>
      <p:pic>
        <p:nvPicPr>
          <p:cNvPr id="3" name="Z_[02-19]_katachi">
            <a:hlinkClick r:id="" action="ppaction://media"/>
            <a:extLst>
              <a:ext uri="{FF2B5EF4-FFF2-40B4-BE49-F238E27FC236}">
                <a16:creationId xmlns:a16="http://schemas.microsoft.com/office/drawing/2014/main" id="{DA96A0D1-227C-CEEC-1CF0-FB6B930B50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004979" y="1181827"/>
            <a:ext cx="252853" cy="27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1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1096B94-6BE2-B154-6BA2-4B4D95FD173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69421"/>
            <a:ext cx="11440436" cy="371445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C5A2004-6012-0018-AC9C-61EF425843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270" y="4753769"/>
            <a:ext cx="9983459" cy="140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7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39699"/>
            <a:ext cx="2028825" cy="101511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93CAC1A-93B5-F13B-528F-2FF137379E7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256" y="1061244"/>
            <a:ext cx="6793608" cy="88168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B1A62C27-A457-F538-2D48-671F209D123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9849" y="93086"/>
            <a:ext cx="5661811" cy="43079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7C04EDBD-D158-D21D-28B8-8254DAFD2C5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800" y="2063153"/>
            <a:ext cx="6241329" cy="4583789"/>
          </a:xfrm>
          <a:prstGeom prst="rect">
            <a:avLst/>
          </a:prstGeom>
        </p:spPr>
      </p:pic>
      <p:pic>
        <p:nvPicPr>
          <p:cNvPr id="2" name="Z_[02-18]_kaiwa">
            <a:hlinkClick r:id="" action="ppaction://media"/>
            <a:extLst>
              <a:ext uri="{FF2B5EF4-FFF2-40B4-BE49-F238E27FC236}">
                <a16:creationId xmlns:a16="http://schemas.microsoft.com/office/drawing/2014/main" id="{D0D0BA1F-AAFF-5E98-67B4-D35AC22DE1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26833" y="1201208"/>
            <a:ext cx="328084" cy="3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50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8886D41-2C93-5F69-4CF0-F40BDF0AA77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9849" y="93086"/>
            <a:ext cx="5661811" cy="43079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8471BE0-C349-15AC-E22E-814A0806641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40" y="37366"/>
            <a:ext cx="4041873" cy="61986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4113593-411D-75DB-4800-72FA378FD6C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4283" y="1895475"/>
            <a:ext cx="8054142" cy="430955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152EBD9-9C45-6550-2490-B1CBC35B549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4" y="847725"/>
            <a:ext cx="3315139" cy="704850"/>
          </a:xfrm>
          <a:prstGeom prst="rect">
            <a:avLst/>
          </a:prstGeom>
        </p:spPr>
      </p:pic>
      <p:pic>
        <p:nvPicPr>
          <p:cNvPr id="3" name="Z_[02-20]_hanasu">
            <a:hlinkClick r:id="" action="ppaction://media"/>
            <a:extLst>
              <a:ext uri="{FF2B5EF4-FFF2-40B4-BE49-F238E27FC236}">
                <a16:creationId xmlns:a16="http://schemas.microsoft.com/office/drawing/2014/main" id="{5D90C478-1681-0C3B-7621-D45631239C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77042" y="957791"/>
            <a:ext cx="306917" cy="29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8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8886D41-2C93-5F69-4CF0-F40BDF0AA77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9849" y="93086"/>
            <a:ext cx="5661811" cy="43079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8471BE0-C349-15AC-E22E-814A0806641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40" y="37366"/>
            <a:ext cx="4041873" cy="61986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4113593-411D-75DB-4800-72FA378FD6C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4283" y="1895475"/>
            <a:ext cx="8054142" cy="430955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0A3F9DF-DE4B-C6BE-2E74-E0030623833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13" y="830016"/>
            <a:ext cx="3962400" cy="759319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C75009D-7B25-4342-30F9-23C5180FD65E}"/>
              </a:ext>
            </a:extLst>
          </p:cNvPr>
          <p:cNvSpPr/>
          <p:nvPr/>
        </p:nvSpPr>
        <p:spPr>
          <a:xfrm>
            <a:off x="2909417" y="2064747"/>
            <a:ext cx="2081995" cy="432553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20D8692-C07B-BFB2-BC5F-932FA5D8757C}"/>
              </a:ext>
            </a:extLst>
          </p:cNvPr>
          <p:cNvSpPr/>
          <p:nvPr/>
        </p:nvSpPr>
        <p:spPr>
          <a:xfrm>
            <a:off x="3966035" y="2952546"/>
            <a:ext cx="2407946" cy="365874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658771D-AEBD-69C3-108A-2CF36492C1D9}"/>
              </a:ext>
            </a:extLst>
          </p:cNvPr>
          <p:cNvSpPr/>
          <p:nvPr/>
        </p:nvSpPr>
        <p:spPr>
          <a:xfrm>
            <a:off x="4560857" y="1121009"/>
            <a:ext cx="2519215" cy="31068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7359E3A-F850-5DAF-0C92-7126816D5CC2}"/>
              </a:ext>
            </a:extLst>
          </p:cNvPr>
          <p:cNvSpPr/>
          <p:nvPr/>
        </p:nvSpPr>
        <p:spPr>
          <a:xfrm>
            <a:off x="3903590" y="3582395"/>
            <a:ext cx="5710902" cy="420642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C3255D0-C2C5-C08E-1ACE-277E72D0EFA7}"/>
              </a:ext>
            </a:extLst>
          </p:cNvPr>
          <p:cNvSpPr/>
          <p:nvPr/>
        </p:nvSpPr>
        <p:spPr>
          <a:xfrm>
            <a:off x="3916945" y="4706637"/>
            <a:ext cx="3688384" cy="357482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E20839A-BF52-FCAF-CCA6-638036055AB1}"/>
              </a:ext>
            </a:extLst>
          </p:cNvPr>
          <p:cNvSpPr/>
          <p:nvPr/>
        </p:nvSpPr>
        <p:spPr>
          <a:xfrm>
            <a:off x="2909417" y="5640241"/>
            <a:ext cx="1564234" cy="31068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0F3D86-13E5-23D2-1331-38B360293772}"/>
              </a:ext>
            </a:extLst>
          </p:cNvPr>
          <p:cNvSpPr/>
          <p:nvPr/>
        </p:nvSpPr>
        <p:spPr>
          <a:xfrm>
            <a:off x="3921838" y="4043970"/>
            <a:ext cx="5710902" cy="382402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" name="Z_[02-20]_hanasu">
            <a:hlinkClick r:id="" action="ppaction://media"/>
            <a:extLst>
              <a:ext uri="{FF2B5EF4-FFF2-40B4-BE49-F238E27FC236}">
                <a16:creationId xmlns:a16="http://schemas.microsoft.com/office/drawing/2014/main" id="{7BD9408B-8F91-0921-2D15-11621BD71B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59125" y="947208"/>
            <a:ext cx="307154" cy="31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02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UD デジタル 教科書体 NK-B"/>
        <a:ea typeface="UD デジタル 教科書体 NK-R"/>
        <a:cs typeface="Saysettha"/>
      </a:majorFont>
      <a:minorFont>
        <a:latin typeface="游ゴシック"/>
        <a:ea typeface="游ゴシック"/>
        <a:cs typeface="Saysetth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3816</TotalTime>
  <Words>137</Words>
  <Application>Microsoft Office PowerPoint</Application>
  <PresentationFormat>Widescreen</PresentationFormat>
  <Paragraphs>47</Paragraphs>
  <Slides>19</Slides>
  <Notes>14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UD デジタル 教科書体 NK-B</vt:lpstr>
      <vt:lpstr>游ゴシック</vt:lpstr>
      <vt:lpstr>Arial</vt:lpstr>
      <vt:lpstr>Office テーマ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Can-do チェック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いろどり　ເລີ່ມຕົ້ນ</dc:title>
  <dc:creator>相馬森　佳奈</dc:creator>
  <cp:lastModifiedBy>Ningkham Thongthimahaxay</cp:lastModifiedBy>
  <cp:revision>541</cp:revision>
  <dcterms:created xsi:type="dcterms:W3CDTF">2025-03-04T06:27:47Z</dcterms:created>
  <dcterms:modified xsi:type="dcterms:W3CDTF">2026-02-06T04:08:04Z</dcterms:modified>
</cp:coreProperties>
</file>