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471" r:id="rId3"/>
    <p:sldId id="496" r:id="rId4"/>
    <p:sldId id="699" r:id="rId5"/>
    <p:sldId id="700" r:id="rId6"/>
    <p:sldId id="701" r:id="rId7"/>
    <p:sldId id="497" r:id="rId8"/>
    <p:sldId id="702" r:id="rId9"/>
    <p:sldId id="703" r:id="rId10"/>
    <p:sldId id="472" r:id="rId11"/>
    <p:sldId id="704" r:id="rId12"/>
    <p:sldId id="705" r:id="rId13"/>
    <p:sldId id="503" r:id="rId14"/>
    <p:sldId id="502" r:id="rId15"/>
    <p:sldId id="500" r:id="rId16"/>
    <p:sldId id="501" r:id="rId17"/>
    <p:sldId id="499" r:id="rId18"/>
    <p:sldId id="507" r:id="rId19"/>
    <p:sldId id="706" r:id="rId20"/>
    <p:sldId id="707" r:id="rId21"/>
    <p:sldId id="709" r:id="rId2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3"/>
    <a:srgbClr val="FFFECA"/>
    <a:srgbClr val="FF6969"/>
    <a:srgbClr val="F1F1F2"/>
    <a:srgbClr val="E8E6ED"/>
    <a:srgbClr val="FFFBCC"/>
    <a:srgbClr val="FDE0B0"/>
    <a:srgbClr val="FFF3F3"/>
    <a:srgbClr val="FF9900"/>
    <a:srgbClr val="FDD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11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7491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84004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999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0838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358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3234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15352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1323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2737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990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799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1197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5730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304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2536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44335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7862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5.png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notesSlide" Target="../notesSlides/notesSlide10.xml"/><Relationship Id="rId17" Type="http://schemas.openxmlformats.org/officeDocument/2006/relationships/image" Target="../media/image28.png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5" Type="http://schemas.openxmlformats.org/officeDocument/2006/relationships/image" Target="../media/image18.png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9.png"/><Relationship Id="rId18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notesSlide" Target="../notesSlides/notesSlide11.xml"/><Relationship Id="rId17" Type="http://schemas.openxmlformats.org/officeDocument/2006/relationships/image" Target="../media/image30.png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5" Type="http://schemas.openxmlformats.org/officeDocument/2006/relationships/image" Target="../media/image18.png"/><Relationship Id="rId10" Type="http://schemas.openxmlformats.org/officeDocument/2006/relationships/audio" Target="../media/media7.mp3"/><Relationship Id="rId19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6.png"/><Relationship Id="rId18" Type="http://schemas.openxmlformats.org/officeDocument/2006/relationships/image" Target="../media/image22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notesSlide" Target="../notesSlides/notesSlide12.xml"/><Relationship Id="rId17" Type="http://schemas.openxmlformats.org/officeDocument/2006/relationships/image" Target="../media/image33.png"/><Relationship Id="rId2" Type="http://schemas.openxmlformats.org/officeDocument/2006/relationships/audio" Target="../media/media3.mp3"/><Relationship Id="rId16" Type="http://schemas.openxmlformats.org/officeDocument/2006/relationships/image" Target="../media/image32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5" Type="http://schemas.openxmlformats.org/officeDocument/2006/relationships/image" Target="../media/image27.png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5.png"/><Relationship Id="rId11" Type="http://schemas.openxmlformats.org/officeDocument/2006/relationships/image" Target="../media/image22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5.png"/><Relationship Id="rId18" Type="http://schemas.openxmlformats.org/officeDocument/2006/relationships/image" Target="../media/image47.png"/><Relationship Id="rId3" Type="http://schemas.microsoft.com/office/2007/relationships/media" Target="../media/media4.mp3"/><Relationship Id="rId21" Type="http://schemas.openxmlformats.org/officeDocument/2006/relationships/image" Target="../media/image22.png"/><Relationship Id="rId7" Type="http://schemas.microsoft.com/office/2007/relationships/media" Target="../media/media6.mp3"/><Relationship Id="rId12" Type="http://schemas.openxmlformats.org/officeDocument/2006/relationships/notesSlide" Target="../notesSlides/notesSlide14.xml"/><Relationship Id="rId17" Type="http://schemas.openxmlformats.org/officeDocument/2006/relationships/image" Target="../media/image46.png"/><Relationship Id="rId2" Type="http://schemas.openxmlformats.org/officeDocument/2006/relationships/audio" Target="../media/media3.mp3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5" Type="http://schemas.openxmlformats.org/officeDocument/2006/relationships/image" Target="../media/image18.png"/><Relationship Id="rId10" Type="http://schemas.openxmlformats.org/officeDocument/2006/relationships/audio" Target="../media/media7.mp3"/><Relationship Id="rId19" Type="http://schemas.openxmlformats.org/officeDocument/2006/relationships/image" Target="../media/image48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image" Target="../media/image51.pn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image" Target="../media/image50.png"/><Relationship Id="rId2" Type="http://schemas.openxmlformats.org/officeDocument/2006/relationships/audio" Target="../media/media9.mp3"/><Relationship Id="rId16" Type="http://schemas.openxmlformats.org/officeDocument/2006/relationships/image" Target="../media/image22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18.png"/><Relationship Id="rId5" Type="http://schemas.microsoft.com/office/2007/relationships/media" Target="../media/media11.mp3"/><Relationship Id="rId15" Type="http://schemas.openxmlformats.org/officeDocument/2006/relationships/image" Target="../media/image53.png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10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image" Target="../media/image52.pn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image" Target="../media/image50.png"/><Relationship Id="rId2" Type="http://schemas.openxmlformats.org/officeDocument/2006/relationships/audio" Target="../media/media9.mp3"/><Relationship Id="rId16" Type="http://schemas.openxmlformats.org/officeDocument/2006/relationships/image" Target="../media/image22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18.png"/><Relationship Id="rId5" Type="http://schemas.microsoft.com/office/2007/relationships/media" Target="../media/media11.mp3"/><Relationship Id="rId15" Type="http://schemas.openxmlformats.org/officeDocument/2006/relationships/image" Target="../media/image54.png"/><Relationship Id="rId10" Type="http://schemas.openxmlformats.org/officeDocument/2006/relationships/notesSlide" Target="../notesSlides/notesSlide16.xml"/><Relationship Id="rId4" Type="http://schemas.openxmlformats.org/officeDocument/2006/relationships/audio" Target="../media/media10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10" Type="http://schemas.openxmlformats.org/officeDocument/2006/relationships/image" Target="../media/image59.png"/><Relationship Id="rId4" Type="http://schemas.openxmlformats.org/officeDocument/2006/relationships/image" Target="../media/image18.pn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0.png"/><Relationship Id="rId9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2017758-C85D-454E-C117-3CB92C0F23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59" y="1225486"/>
            <a:ext cx="11820366" cy="294580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8A99AA9-4494-58A8-C500-BE8F1B2854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2" y="4401044"/>
            <a:ext cx="11049937" cy="161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4979E0E2-FA10-02BB-BFB9-3F7F524A1D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99" y="2492501"/>
            <a:ext cx="10963275" cy="419116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7EDB692-B910-D4AF-4447-87B32DC543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-10359"/>
            <a:ext cx="2459074" cy="693906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EF7D787-96CD-1D3B-ADA3-BA9FD4972EBF}"/>
              </a:ext>
            </a:extLst>
          </p:cNvPr>
          <p:cNvSpPr txBox="1"/>
          <p:nvPr/>
        </p:nvSpPr>
        <p:spPr>
          <a:xfrm>
            <a:off x="2492000" y="5050584"/>
            <a:ext cx="1289425" cy="1150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にく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さかな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22F592B-F816-5067-07FA-20D96CFAED59}"/>
              </a:ext>
            </a:extLst>
          </p:cNvPr>
          <p:cNvSpPr txBox="1"/>
          <p:nvPr/>
        </p:nvSpPr>
        <p:spPr>
          <a:xfrm>
            <a:off x="4458526" y="5186533"/>
            <a:ext cx="1289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ビール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0E13168-A75B-C310-7A4D-EE441B863EB5}"/>
              </a:ext>
            </a:extLst>
          </p:cNvPr>
          <p:cNvSpPr txBox="1"/>
          <p:nvPr/>
        </p:nvSpPr>
        <p:spPr>
          <a:xfrm>
            <a:off x="6503800" y="5186533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エビ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031DDF9-DAA4-32A3-C0AA-D4FF17A8EB19}"/>
              </a:ext>
            </a:extLst>
          </p:cNvPr>
          <p:cNvSpPr txBox="1"/>
          <p:nvPr/>
        </p:nvSpPr>
        <p:spPr>
          <a:xfrm>
            <a:off x="8135773" y="5186533"/>
            <a:ext cx="1313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わさび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B1A6E34-9AA5-4354-0D03-464B6C158B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925" y="57640"/>
            <a:ext cx="6203084" cy="47664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8B9EC81-9235-798F-0846-F6F28658EB1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631050"/>
            <a:ext cx="3843546" cy="71880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1A0CA20-7DD6-D382-D2A9-D6EDB1864E8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1457035"/>
            <a:ext cx="5253246" cy="76118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F25C5F5-475F-E69B-2BE1-8BEA8B9AE216}"/>
              </a:ext>
            </a:extLst>
          </p:cNvPr>
          <p:cNvSpPr txBox="1"/>
          <p:nvPr/>
        </p:nvSpPr>
        <p:spPr>
          <a:xfrm>
            <a:off x="9841190" y="5186533"/>
            <a:ext cx="1313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ぶたにく</a:t>
            </a:r>
          </a:p>
        </p:txBody>
      </p:sp>
      <p:pic>
        <p:nvPicPr>
          <p:cNvPr id="2" name="Z_[03-03]_kiku1">
            <a:hlinkClick r:id="" action="ppaction://media"/>
            <a:extLst>
              <a:ext uri="{FF2B5EF4-FFF2-40B4-BE49-F238E27FC236}">
                <a16:creationId xmlns:a16="http://schemas.microsoft.com/office/drawing/2014/main" id="{42DED9F7-B988-E57F-2466-D0855EA715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898219" y="2678553"/>
            <a:ext cx="340473" cy="357759"/>
          </a:xfrm>
          <a:prstGeom prst="rect">
            <a:avLst/>
          </a:prstGeom>
        </p:spPr>
      </p:pic>
      <p:pic>
        <p:nvPicPr>
          <p:cNvPr id="4" name="Z_[03-04]_kiku2">
            <a:hlinkClick r:id="" action="ppaction://media"/>
            <a:extLst>
              <a:ext uri="{FF2B5EF4-FFF2-40B4-BE49-F238E27FC236}">
                <a16:creationId xmlns:a16="http://schemas.microsoft.com/office/drawing/2014/main" id="{082BE4FA-5E85-F3C9-6F5A-5A9F1BCB80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748807" y="2678284"/>
            <a:ext cx="357759" cy="367478"/>
          </a:xfrm>
          <a:prstGeom prst="rect">
            <a:avLst/>
          </a:prstGeom>
        </p:spPr>
      </p:pic>
      <p:pic>
        <p:nvPicPr>
          <p:cNvPr id="6" name="Z_[03-05]_kiku3">
            <a:hlinkClick r:id="" action="ppaction://media"/>
            <a:extLst>
              <a:ext uri="{FF2B5EF4-FFF2-40B4-BE49-F238E27FC236}">
                <a16:creationId xmlns:a16="http://schemas.microsoft.com/office/drawing/2014/main" id="{CEB1F2F2-F102-A05A-4CCD-C9686B3844A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11688" y="2678285"/>
            <a:ext cx="363022" cy="363022"/>
          </a:xfrm>
          <a:prstGeom prst="rect">
            <a:avLst/>
          </a:prstGeom>
        </p:spPr>
      </p:pic>
      <p:pic>
        <p:nvPicPr>
          <p:cNvPr id="9" name="Z_[03-06]_kiku4">
            <a:hlinkClick r:id="" action="ppaction://media"/>
            <a:extLst>
              <a:ext uri="{FF2B5EF4-FFF2-40B4-BE49-F238E27FC236}">
                <a16:creationId xmlns:a16="http://schemas.microsoft.com/office/drawing/2014/main" id="{13990CFC-FE3E-2FCF-77E1-6EBF44A541E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57550" y="2678284"/>
            <a:ext cx="372202" cy="363022"/>
          </a:xfrm>
          <a:prstGeom prst="rect">
            <a:avLst/>
          </a:prstGeom>
        </p:spPr>
      </p:pic>
      <p:pic>
        <p:nvPicPr>
          <p:cNvPr id="12" name="Z_[03-07]_kiku5">
            <a:hlinkClick r:id="" action="ppaction://media"/>
            <a:extLst>
              <a:ext uri="{FF2B5EF4-FFF2-40B4-BE49-F238E27FC236}">
                <a16:creationId xmlns:a16="http://schemas.microsoft.com/office/drawing/2014/main" id="{8C812816-2A33-57D8-D898-0B4D47A1752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20968" y="2678284"/>
            <a:ext cx="345466" cy="34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06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1" grpId="0"/>
      <p:bldP spid="32" grpId="0"/>
      <p:bldP spid="33" grpId="0"/>
      <p:bldP spid="34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E8DBC9B7-D2A5-9373-CFD8-07D5A41D387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026" y="3876247"/>
            <a:ext cx="10974191" cy="131028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7EDB692-B910-D4AF-4447-87B32DC543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-10359"/>
            <a:ext cx="2459074" cy="693906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EF7D787-96CD-1D3B-ADA3-BA9FD4972EBF}"/>
              </a:ext>
            </a:extLst>
          </p:cNvPr>
          <p:cNvSpPr txBox="1"/>
          <p:nvPr/>
        </p:nvSpPr>
        <p:spPr>
          <a:xfrm>
            <a:off x="2492001" y="4393689"/>
            <a:ext cx="708400" cy="68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オ</a:t>
            </a:r>
            <a:endParaRPr lang="en-US" altLang="ja-JP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122F592B-F816-5067-07FA-20D96CFAED59}"/>
              </a:ext>
            </a:extLst>
          </p:cNvPr>
          <p:cNvSpPr txBox="1"/>
          <p:nvPr/>
        </p:nvSpPr>
        <p:spPr>
          <a:xfrm>
            <a:off x="4377696" y="4531390"/>
            <a:ext cx="128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エ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0E13168-A75B-C310-7A4D-EE441B863EB5}"/>
              </a:ext>
            </a:extLst>
          </p:cNvPr>
          <p:cNvSpPr txBox="1"/>
          <p:nvPr/>
        </p:nvSpPr>
        <p:spPr>
          <a:xfrm>
            <a:off x="6096000" y="4531390"/>
            <a:ext cx="140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ウ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C031DDF9-DAA4-32A3-C0AA-D4FF17A8EB19}"/>
              </a:ext>
            </a:extLst>
          </p:cNvPr>
          <p:cNvSpPr txBox="1"/>
          <p:nvPr/>
        </p:nvSpPr>
        <p:spPr>
          <a:xfrm>
            <a:off x="7969071" y="4531390"/>
            <a:ext cx="1313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イ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B1A6E34-9AA5-4354-0D03-464B6C158BF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925" y="57640"/>
            <a:ext cx="6203084" cy="47664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F25C5F5-475F-E69B-2BE1-8BEA8B9AE216}"/>
              </a:ext>
            </a:extLst>
          </p:cNvPr>
          <p:cNvSpPr txBox="1"/>
          <p:nvPr/>
        </p:nvSpPr>
        <p:spPr>
          <a:xfrm>
            <a:off x="9835213" y="4544721"/>
            <a:ext cx="1313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rgbClr val="FF0000"/>
                </a:solidFill>
                <a:latin typeface="+mj-ea"/>
                <a:ea typeface="+mj-ea"/>
              </a:rPr>
              <a:t>ア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1C82B96-ED73-495A-AA18-245185EA377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631050"/>
            <a:ext cx="3843546" cy="71880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76F22CA-8FD0-CFFA-B5D9-4307186576D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26" y="1598304"/>
            <a:ext cx="7733474" cy="71297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E7DCCAA-B8AD-EC1D-D92D-3CDD65D7173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15" y="2684553"/>
            <a:ext cx="9649212" cy="818422"/>
          </a:xfrm>
          <a:prstGeom prst="rect">
            <a:avLst/>
          </a:prstGeom>
        </p:spPr>
      </p:pic>
      <p:pic>
        <p:nvPicPr>
          <p:cNvPr id="2" name="Z_[03-03]_kiku1">
            <a:hlinkClick r:id="" action="ppaction://media"/>
            <a:extLst>
              <a:ext uri="{FF2B5EF4-FFF2-40B4-BE49-F238E27FC236}">
                <a16:creationId xmlns:a16="http://schemas.microsoft.com/office/drawing/2014/main" id="{6CC1E561-9453-3753-4A20-5BCDCF3E59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423496" y="4125359"/>
            <a:ext cx="348139" cy="358479"/>
          </a:xfrm>
          <a:prstGeom prst="rect">
            <a:avLst/>
          </a:prstGeom>
        </p:spPr>
      </p:pic>
      <p:pic>
        <p:nvPicPr>
          <p:cNvPr id="4" name="Z_[03-04]_kiku2">
            <a:hlinkClick r:id="" action="ppaction://media"/>
            <a:extLst>
              <a:ext uri="{FF2B5EF4-FFF2-40B4-BE49-F238E27FC236}">
                <a16:creationId xmlns:a16="http://schemas.microsoft.com/office/drawing/2014/main" id="{0504E20B-1A8D-12B8-6885-7BBD6F15C7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244758" y="4132220"/>
            <a:ext cx="344660" cy="344758"/>
          </a:xfrm>
          <a:prstGeom prst="rect">
            <a:avLst/>
          </a:prstGeom>
        </p:spPr>
      </p:pic>
      <p:pic>
        <p:nvPicPr>
          <p:cNvPr id="5" name="Z_[03-05]_kiku3">
            <a:hlinkClick r:id="" action="ppaction://media"/>
            <a:extLst>
              <a:ext uri="{FF2B5EF4-FFF2-40B4-BE49-F238E27FC236}">
                <a16:creationId xmlns:a16="http://schemas.microsoft.com/office/drawing/2014/main" id="{C4584883-F80C-7076-3C5A-3FA8A5A248B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082234" y="4133380"/>
            <a:ext cx="346981" cy="343953"/>
          </a:xfrm>
          <a:prstGeom prst="rect">
            <a:avLst/>
          </a:prstGeom>
        </p:spPr>
      </p:pic>
      <p:pic>
        <p:nvPicPr>
          <p:cNvPr id="8" name="Z_[03-06]_kiku4">
            <a:hlinkClick r:id="" action="ppaction://media"/>
            <a:extLst>
              <a:ext uri="{FF2B5EF4-FFF2-40B4-BE49-F238E27FC236}">
                <a16:creationId xmlns:a16="http://schemas.microsoft.com/office/drawing/2014/main" id="{17E1809A-5DD5-0557-BB2C-1309E721F74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898783" y="4132414"/>
            <a:ext cx="353744" cy="341181"/>
          </a:xfrm>
          <a:prstGeom prst="rect">
            <a:avLst/>
          </a:prstGeom>
        </p:spPr>
      </p:pic>
      <p:pic>
        <p:nvPicPr>
          <p:cNvPr id="9" name="Z_[03-07]_kiku5">
            <a:hlinkClick r:id="" action="ppaction://media"/>
            <a:extLst>
              <a:ext uri="{FF2B5EF4-FFF2-40B4-BE49-F238E27FC236}">
                <a16:creationId xmlns:a16="http://schemas.microsoft.com/office/drawing/2014/main" id="{7D0940A3-6EBB-EE1F-AEAD-0A55A1F5609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740145" y="4135409"/>
            <a:ext cx="337219" cy="35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14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1" grpId="0"/>
      <p:bldP spid="32" grpId="0"/>
      <p:bldP spid="33" grpId="0"/>
      <p:bldP spid="34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E7EDB692-B910-D4AF-4447-87B32DC5433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-10359"/>
            <a:ext cx="2459074" cy="69390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B1A6E34-9AA5-4354-0D03-464B6C158BF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925" y="57640"/>
            <a:ext cx="6203084" cy="47664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1C82B96-ED73-495A-AA18-245185EA377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631050"/>
            <a:ext cx="3843546" cy="71880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A6C94EA-6B62-20B2-6B3C-0AA696FB701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9" y="1628621"/>
            <a:ext cx="6448426" cy="74077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249ACAD-15BD-32CA-D7BC-A1405B78D4A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2473377"/>
            <a:ext cx="9896475" cy="2015230"/>
          </a:xfrm>
          <a:prstGeom prst="rect">
            <a:avLst/>
          </a:prstGeom>
        </p:spPr>
      </p:pic>
      <p:pic>
        <p:nvPicPr>
          <p:cNvPr id="2" name="Z_[03-03]_kiku1">
            <a:hlinkClick r:id="" action="ppaction://media"/>
            <a:extLst>
              <a:ext uri="{FF2B5EF4-FFF2-40B4-BE49-F238E27FC236}">
                <a16:creationId xmlns:a16="http://schemas.microsoft.com/office/drawing/2014/main" id="{F97BA744-0156-CB30-B6F4-159A98938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717464" y="1740401"/>
            <a:ext cx="313156" cy="313156"/>
          </a:xfrm>
          <a:prstGeom prst="rect">
            <a:avLst/>
          </a:prstGeom>
        </p:spPr>
      </p:pic>
      <p:pic>
        <p:nvPicPr>
          <p:cNvPr id="5" name="Z_[03-04]_kiku2">
            <a:hlinkClick r:id="" action="ppaction://media"/>
            <a:extLst>
              <a:ext uri="{FF2B5EF4-FFF2-40B4-BE49-F238E27FC236}">
                <a16:creationId xmlns:a16="http://schemas.microsoft.com/office/drawing/2014/main" id="{B26410F3-1A96-A08B-A821-EB9BA19FB5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166644" y="1740401"/>
            <a:ext cx="313156" cy="313156"/>
          </a:xfrm>
          <a:prstGeom prst="rect">
            <a:avLst/>
          </a:prstGeom>
        </p:spPr>
      </p:pic>
      <p:pic>
        <p:nvPicPr>
          <p:cNvPr id="9" name="Z_[03-05]_kiku3">
            <a:hlinkClick r:id="" action="ppaction://media"/>
            <a:extLst>
              <a:ext uri="{FF2B5EF4-FFF2-40B4-BE49-F238E27FC236}">
                <a16:creationId xmlns:a16="http://schemas.microsoft.com/office/drawing/2014/main" id="{9A4537AE-1571-07C9-0B8E-2AD5FB84F06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631865" y="1740401"/>
            <a:ext cx="313156" cy="313156"/>
          </a:xfrm>
          <a:prstGeom prst="rect">
            <a:avLst/>
          </a:prstGeom>
        </p:spPr>
      </p:pic>
      <p:pic>
        <p:nvPicPr>
          <p:cNvPr id="10" name="Z_[03-06]_kiku4">
            <a:hlinkClick r:id="" action="ppaction://media"/>
            <a:extLst>
              <a:ext uri="{FF2B5EF4-FFF2-40B4-BE49-F238E27FC236}">
                <a16:creationId xmlns:a16="http://schemas.microsoft.com/office/drawing/2014/main" id="{D72F48D0-AAAD-3CC4-8400-64E95E8BCE7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073022" y="1740401"/>
            <a:ext cx="313156" cy="313156"/>
          </a:xfrm>
          <a:prstGeom prst="rect">
            <a:avLst/>
          </a:prstGeom>
        </p:spPr>
      </p:pic>
      <p:pic>
        <p:nvPicPr>
          <p:cNvPr id="11" name="Z_[03-07]_kiku5">
            <a:hlinkClick r:id="" action="ppaction://media"/>
            <a:extLst>
              <a:ext uri="{FF2B5EF4-FFF2-40B4-BE49-F238E27FC236}">
                <a16:creationId xmlns:a16="http://schemas.microsoft.com/office/drawing/2014/main" id="{24CFED0A-54A6-4223-6D83-D3331D15609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14180" y="1740401"/>
            <a:ext cx="313156" cy="31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7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6ADE3F16-DCDC-963D-13BE-0840C65459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12" y="1897419"/>
            <a:ext cx="7655129" cy="374138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3063305" y="2005153"/>
            <a:ext cx="23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なので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352D66A-FD5C-0F23-373B-AFA39D163AC9}"/>
              </a:ext>
            </a:extLst>
          </p:cNvPr>
          <p:cNvSpPr txBox="1"/>
          <p:nvPr/>
        </p:nvSpPr>
        <p:spPr>
          <a:xfrm>
            <a:off x="3461382" y="2620804"/>
            <a:ext cx="1015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ので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BCDEC51-E78C-844B-5D16-D7A30C436E20}"/>
              </a:ext>
            </a:extLst>
          </p:cNvPr>
          <p:cNvSpPr txBox="1"/>
          <p:nvPr/>
        </p:nvSpPr>
        <p:spPr>
          <a:xfrm>
            <a:off x="3119126" y="3222022"/>
            <a:ext cx="135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ので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A6C2305-B1E9-B55D-A556-29347EF6E12F}"/>
              </a:ext>
            </a:extLst>
          </p:cNvPr>
          <p:cNvSpPr txBox="1"/>
          <p:nvPr/>
        </p:nvSpPr>
        <p:spPr>
          <a:xfrm>
            <a:off x="4462240" y="3785888"/>
            <a:ext cx="958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ので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5ADE567-B443-D7FA-DAB5-62EC5B5AC1E7}"/>
              </a:ext>
            </a:extLst>
          </p:cNvPr>
          <p:cNvSpPr txBox="1"/>
          <p:nvPr/>
        </p:nvSpPr>
        <p:spPr>
          <a:xfrm>
            <a:off x="4242065" y="4976314"/>
            <a:ext cx="958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>
                <a:solidFill>
                  <a:srgbClr val="FF0000"/>
                </a:solidFill>
                <a:latin typeface="+mj-ea"/>
                <a:ea typeface="+mj-ea"/>
              </a:rPr>
              <a:t>よね</a:t>
            </a:r>
            <a:endParaRPr kumimoji="1" lang="ja-JP" altLang="en-US" sz="28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F447479-B86B-51A9-A11E-E242505240D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925" y="57640"/>
            <a:ext cx="6203084" cy="47664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84751A0-4457-2427-E640-FC5BBD81EE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1079443"/>
            <a:ext cx="5798239" cy="69284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40F6532-7EE9-E243-3F1C-C678AE2245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425" y="4521438"/>
            <a:ext cx="5939817" cy="80466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E35FFD7-84A9-5ED8-317A-60DED72FCC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425" y="5763928"/>
            <a:ext cx="5182228" cy="804667"/>
          </a:xfrm>
          <a:prstGeom prst="rect">
            <a:avLst/>
          </a:prstGeom>
        </p:spPr>
      </p:pic>
      <p:pic>
        <p:nvPicPr>
          <p:cNvPr id="2" name="Z_[03-08]_katachi">
            <a:hlinkClick r:id="" action="ppaction://media"/>
            <a:extLst>
              <a:ext uri="{FF2B5EF4-FFF2-40B4-BE49-F238E27FC236}">
                <a16:creationId xmlns:a16="http://schemas.microsoft.com/office/drawing/2014/main" id="{74AFCEF3-717C-793C-4732-487D6B4DA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42382" y="1146843"/>
            <a:ext cx="311839" cy="2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6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4B0C4B0-D5F4-D2E7-5329-459344CB91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935" y="285749"/>
            <a:ext cx="11183137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20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B491B1F-0C80-15CD-1656-E7ABDFA614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2075" y="633692"/>
            <a:ext cx="8362950" cy="370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37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E6FEA90-9504-BE1F-1D87-C7B53626DB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934" y="242771"/>
            <a:ext cx="11230138" cy="330686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5BE8870-EB0C-A84E-4095-D6FF23DA19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762" y="3997575"/>
            <a:ext cx="8372475" cy="228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3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AA9012C-435E-38F2-202F-50555F73F5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00" y="1094505"/>
            <a:ext cx="6858000" cy="73962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22D093D-5261-461E-2A2B-8B95EE615B8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925" y="57640"/>
            <a:ext cx="6203084" cy="476644"/>
          </a:xfrm>
          <a:prstGeom prst="rect">
            <a:avLst/>
          </a:prstGeom>
        </p:spPr>
      </p:pic>
      <p:pic>
        <p:nvPicPr>
          <p:cNvPr id="1026" name="Picture 2" descr="Z_03_2_12_nihonryooriya">
            <a:extLst>
              <a:ext uri="{FF2B5EF4-FFF2-40B4-BE49-F238E27FC236}">
                <a16:creationId xmlns:a16="http://schemas.microsoft.com/office/drawing/2014/main" id="{8C1DDF1D-DD19-F249-9919-54AA65876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051" y="1834129"/>
            <a:ext cx="2323761" cy="232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_03_2_13_izakaya">
            <a:extLst>
              <a:ext uri="{FF2B5EF4-FFF2-40B4-BE49-F238E27FC236}">
                <a16:creationId xmlns:a16="http://schemas.microsoft.com/office/drawing/2014/main" id="{6D56B90C-0814-E9B6-12B9-0D63B5F63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059" y="1834129"/>
            <a:ext cx="2323761" cy="232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_03_2_14_teishokuya">
            <a:extLst>
              <a:ext uri="{FF2B5EF4-FFF2-40B4-BE49-F238E27FC236}">
                <a16:creationId xmlns:a16="http://schemas.microsoft.com/office/drawing/2014/main" id="{A017EA99-CFDF-C9BF-D0B1-2DBC94199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1067" y="1834128"/>
            <a:ext cx="2323761" cy="232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_03_2_15_sushikoonaa">
            <a:extLst>
              <a:ext uri="{FF2B5EF4-FFF2-40B4-BE49-F238E27FC236}">
                <a16:creationId xmlns:a16="http://schemas.microsoft.com/office/drawing/2014/main" id="{6F8E44D0-AE11-3440-DCBF-9B35D191B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051" y="4433892"/>
            <a:ext cx="2323761" cy="232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Z_03_2_16_okonomiyakiya">
            <a:extLst>
              <a:ext uri="{FF2B5EF4-FFF2-40B4-BE49-F238E27FC236}">
                <a16:creationId xmlns:a16="http://schemas.microsoft.com/office/drawing/2014/main" id="{BE081E74-2425-284E-1C20-AFDB2334B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3164" y="4433892"/>
            <a:ext cx="2323761" cy="232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_[03-03]_kiku1">
            <a:hlinkClick r:id="" action="ppaction://media"/>
            <a:extLst>
              <a:ext uri="{FF2B5EF4-FFF2-40B4-BE49-F238E27FC236}">
                <a16:creationId xmlns:a16="http://schemas.microsoft.com/office/drawing/2014/main" id="{AC6F5C16-CC27-BD07-8E23-246CCE4C2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087178" y="1192952"/>
            <a:ext cx="321177" cy="329198"/>
          </a:xfrm>
          <a:prstGeom prst="rect">
            <a:avLst/>
          </a:prstGeom>
        </p:spPr>
      </p:pic>
      <p:pic>
        <p:nvPicPr>
          <p:cNvPr id="3" name="Z_[03-04]_kiku2">
            <a:hlinkClick r:id="" action="ppaction://media"/>
            <a:extLst>
              <a:ext uri="{FF2B5EF4-FFF2-40B4-BE49-F238E27FC236}">
                <a16:creationId xmlns:a16="http://schemas.microsoft.com/office/drawing/2014/main" id="{085F0962-549D-9EE3-D69B-2B5F0B1B10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7744553" y="1192952"/>
            <a:ext cx="321177" cy="329198"/>
          </a:xfrm>
          <a:prstGeom prst="rect">
            <a:avLst/>
          </a:prstGeom>
        </p:spPr>
      </p:pic>
      <p:pic>
        <p:nvPicPr>
          <p:cNvPr id="7" name="Z_[03-05]_kiku3">
            <a:hlinkClick r:id="" action="ppaction://media"/>
            <a:extLst>
              <a:ext uri="{FF2B5EF4-FFF2-40B4-BE49-F238E27FC236}">
                <a16:creationId xmlns:a16="http://schemas.microsoft.com/office/drawing/2014/main" id="{E3550E67-918E-DC04-BCBB-1E0864B260D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414115" y="1192952"/>
            <a:ext cx="321177" cy="329198"/>
          </a:xfrm>
          <a:prstGeom prst="rect">
            <a:avLst/>
          </a:prstGeom>
        </p:spPr>
      </p:pic>
      <p:pic>
        <p:nvPicPr>
          <p:cNvPr id="8" name="Z_[03-06]_kiku4">
            <a:hlinkClick r:id="" action="ppaction://media"/>
            <a:extLst>
              <a:ext uri="{FF2B5EF4-FFF2-40B4-BE49-F238E27FC236}">
                <a16:creationId xmlns:a16="http://schemas.microsoft.com/office/drawing/2014/main" id="{28F142D6-343A-6698-3AE3-89030ECF5DA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096473" y="1192952"/>
            <a:ext cx="321177" cy="329198"/>
          </a:xfrm>
          <a:prstGeom prst="rect">
            <a:avLst/>
          </a:prstGeom>
        </p:spPr>
      </p:pic>
      <p:pic>
        <p:nvPicPr>
          <p:cNvPr id="9" name="Z_[03-07]_kiku5">
            <a:hlinkClick r:id="" action="ppaction://media"/>
            <a:extLst>
              <a:ext uri="{FF2B5EF4-FFF2-40B4-BE49-F238E27FC236}">
                <a16:creationId xmlns:a16="http://schemas.microsoft.com/office/drawing/2014/main" id="{73CD0837-5A32-C188-A62A-3B9D89C3C67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737500" y="1201280"/>
            <a:ext cx="321177" cy="32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8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F69DEE93-51B5-D8E3-633A-9ED7A4546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AA1CD9F-ACAE-7E21-D4E8-75232DE80F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925" y="57640"/>
            <a:ext cx="6203084" cy="47664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1443D14-496C-F13B-EF31-3B09835E10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640"/>
            <a:ext cx="3729324" cy="68103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41D676C-FE5E-B5A5-F56D-2538A4B7A2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5" y="824029"/>
            <a:ext cx="5648325" cy="706243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C7641726-084D-17CD-BEF2-B822485828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0" y="1965620"/>
            <a:ext cx="5250860" cy="262543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5482485E-D5DB-4B85-A708-36B5FFFF6D3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409" y="1831233"/>
            <a:ext cx="6696591" cy="2894203"/>
          </a:xfrm>
          <a:prstGeom prst="rect">
            <a:avLst/>
          </a:prstGeom>
        </p:spPr>
      </p:pic>
      <p:pic>
        <p:nvPicPr>
          <p:cNvPr id="2" name="Z_[03-09]_hanasu1-1">
            <a:hlinkClick r:id="" action="ppaction://media"/>
            <a:extLst>
              <a:ext uri="{FF2B5EF4-FFF2-40B4-BE49-F238E27FC236}">
                <a16:creationId xmlns:a16="http://schemas.microsoft.com/office/drawing/2014/main" id="{FEA3B540-1F63-29E0-E9D6-6F5C20E51F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321928" y="970380"/>
            <a:ext cx="257008" cy="257008"/>
          </a:xfrm>
          <a:prstGeom prst="rect">
            <a:avLst/>
          </a:prstGeom>
        </p:spPr>
      </p:pic>
      <p:pic>
        <p:nvPicPr>
          <p:cNvPr id="3" name="Z_[03-10]_hanasu1-2">
            <a:hlinkClick r:id="" action="ppaction://media"/>
            <a:extLst>
              <a:ext uri="{FF2B5EF4-FFF2-40B4-BE49-F238E27FC236}">
                <a16:creationId xmlns:a16="http://schemas.microsoft.com/office/drawing/2014/main" id="{EAD99BE6-6A9F-1864-12B0-575307FAB1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64138" y="970380"/>
            <a:ext cx="257008" cy="257008"/>
          </a:xfrm>
          <a:prstGeom prst="rect">
            <a:avLst/>
          </a:prstGeom>
        </p:spPr>
      </p:pic>
      <p:pic>
        <p:nvPicPr>
          <p:cNvPr id="4" name="Z_[03-11]_hanasu2-1">
            <a:hlinkClick r:id="" action="ppaction://media"/>
            <a:extLst>
              <a:ext uri="{FF2B5EF4-FFF2-40B4-BE49-F238E27FC236}">
                <a16:creationId xmlns:a16="http://schemas.microsoft.com/office/drawing/2014/main" id="{EF0E73FB-4BEC-5124-5663-1CADBD4E9DA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151035" y="970380"/>
            <a:ext cx="257008" cy="257008"/>
          </a:xfrm>
          <a:prstGeom prst="rect">
            <a:avLst/>
          </a:prstGeom>
        </p:spPr>
      </p:pic>
      <p:pic>
        <p:nvPicPr>
          <p:cNvPr id="7" name="Z_[03-12]_hanasu2-2">
            <a:hlinkClick r:id="" action="ppaction://media"/>
            <a:extLst>
              <a:ext uri="{FF2B5EF4-FFF2-40B4-BE49-F238E27FC236}">
                <a16:creationId xmlns:a16="http://schemas.microsoft.com/office/drawing/2014/main" id="{F398B572-2D41-75F6-B264-E8787A3573F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976896" y="970380"/>
            <a:ext cx="257008" cy="25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6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F69DEE93-51B5-D8E3-633A-9ED7A4546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AA1CD9F-ACAE-7E21-D4E8-75232DE80F9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925" y="57640"/>
            <a:ext cx="6203084" cy="47664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1443D14-496C-F13B-EF31-3B09835E10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640"/>
            <a:ext cx="3729324" cy="681037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C7641726-084D-17CD-BEF2-B822485828A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0" y="1965620"/>
            <a:ext cx="5250860" cy="262543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5482485E-D5DB-4B85-A708-36B5FFFF6D3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5409" y="1831233"/>
            <a:ext cx="6696591" cy="289420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ECBAC3C-F20E-F95F-0EBD-C2D1011A95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0" y="878671"/>
            <a:ext cx="6592654" cy="681037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63FF96E-A72E-7593-5F81-AD98FE3DFA91}"/>
              </a:ext>
            </a:extLst>
          </p:cNvPr>
          <p:cNvSpPr/>
          <p:nvPr/>
        </p:nvSpPr>
        <p:spPr>
          <a:xfrm>
            <a:off x="631271" y="2568032"/>
            <a:ext cx="2771137" cy="3249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0239AB2-7DF3-84EE-B6C6-49671D235104}"/>
              </a:ext>
            </a:extLst>
          </p:cNvPr>
          <p:cNvSpPr/>
          <p:nvPr/>
        </p:nvSpPr>
        <p:spPr>
          <a:xfrm>
            <a:off x="6808684" y="2742261"/>
            <a:ext cx="3204977" cy="30237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C5D3D87-1AD3-3966-7AAF-D019623E93C5}"/>
              </a:ext>
            </a:extLst>
          </p:cNvPr>
          <p:cNvSpPr/>
          <p:nvPr/>
        </p:nvSpPr>
        <p:spPr>
          <a:xfrm>
            <a:off x="6034008" y="3322714"/>
            <a:ext cx="548254" cy="3106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B953D22-0462-E1B4-0F29-663D99003681}"/>
              </a:ext>
            </a:extLst>
          </p:cNvPr>
          <p:cNvSpPr/>
          <p:nvPr/>
        </p:nvSpPr>
        <p:spPr>
          <a:xfrm>
            <a:off x="6790170" y="2385821"/>
            <a:ext cx="3546021" cy="31603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0D0C559-2F55-25D0-90BF-D61DD1F1B5CD}"/>
              </a:ext>
            </a:extLst>
          </p:cNvPr>
          <p:cNvSpPr/>
          <p:nvPr/>
        </p:nvSpPr>
        <p:spPr>
          <a:xfrm>
            <a:off x="710978" y="4150630"/>
            <a:ext cx="802699" cy="310684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C274243-C053-6C30-9553-9847D0FB5CEE}"/>
              </a:ext>
            </a:extLst>
          </p:cNvPr>
          <p:cNvSpPr/>
          <p:nvPr/>
        </p:nvSpPr>
        <p:spPr>
          <a:xfrm>
            <a:off x="1385200" y="3537076"/>
            <a:ext cx="3424925" cy="30237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8AB83DE-A2CF-F257-A229-35D4A026094D}"/>
              </a:ext>
            </a:extLst>
          </p:cNvPr>
          <p:cNvSpPr/>
          <p:nvPr/>
        </p:nvSpPr>
        <p:spPr>
          <a:xfrm>
            <a:off x="1366686" y="3180636"/>
            <a:ext cx="3546021" cy="31603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554A6E0-8BEE-122F-223B-379C850F52F0}"/>
              </a:ext>
            </a:extLst>
          </p:cNvPr>
          <p:cNvSpPr/>
          <p:nvPr/>
        </p:nvSpPr>
        <p:spPr>
          <a:xfrm>
            <a:off x="6824915" y="4255026"/>
            <a:ext cx="4265825" cy="336024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A8B89A2-7210-261A-EA38-CD24B33C172E}"/>
              </a:ext>
            </a:extLst>
          </p:cNvPr>
          <p:cNvSpPr/>
          <p:nvPr/>
        </p:nvSpPr>
        <p:spPr>
          <a:xfrm>
            <a:off x="6824915" y="3912246"/>
            <a:ext cx="4719754" cy="31603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Z_[03-09]_hanasu1-1">
            <a:hlinkClick r:id="" action="ppaction://media"/>
            <a:extLst>
              <a:ext uri="{FF2B5EF4-FFF2-40B4-BE49-F238E27FC236}">
                <a16:creationId xmlns:a16="http://schemas.microsoft.com/office/drawing/2014/main" id="{C015402E-CF85-5AC2-3C57-DAB212F44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862888" y="954338"/>
            <a:ext cx="265029" cy="273050"/>
          </a:xfrm>
          <a:prstGeom prst="rect">
            <a:avLst/>
          </a:prstGeom>
        </p:spPr>
      </p:pic>
      <p:pic>
        <p:nvPicPr>
          <p:cNvPr id="16" name="Z_[03-10]_hanasu1-2">
            <a:hlinkClick r:id="" action="ppaction://media"/>
            <a:extLst>
              <a:ext uri="{FF2B5EF4-FFF2-40B4-BE49-F238E27FC236}">
                <a16:creationId xmlns:a16="http://schemas.microsoft.com/office/drawing/2014/main" id="{FA93FFFD-BEFA-8586-51D8-118A7B5DA4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57389" y="954338"/>
            <a:ext cx="265029" cy="273050"/>
          </a:xfrm>
          <a:prstGeom prst="rect">
            <a:avLst/>
          </a:prstGeom>
        </p:spPr>
      </p:pic>
      <p:pic>
        <p:nvPicPr>
          <p:cNvPr id="17" name="Z_[03-11]_hanasu2-1">
            <a:hlinkClick r:id="" action="ppaction://media"/>
            <a:extLst>
              <a:ext uri="{FF2B5EF4-FFF2-40B4-BE49-F238E27FC236}">
                <a16:creationId xmlns:a16="http://schemas.microsoft.com/office/drawing/2014/main" id="{33762008-14D0-FBBD-0698-BFE343259CB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24497" y="954338"/>
            <a:ext cx="265029" cy="273050"/>
          </a:xfrm>
          <a:prstGeom prst="rect">
            <a:avLst/>
          </a:prstGeom>
        </p:spPr>
      </p:pic>
      <p:pic>
        <p:nvPicPr>
          <p:cNvPr id="18" name="Z_[03-12]_hanasu2-2">
            <a:hlinkClick r:id="" action="ppaction://media"/>
            <a:extLst>
              <a:ext uri="{FF2B5EF4-FFF2-40B4-BE49-F238E27FC236}">
                <a16:creationId xmlns:a16="http://schemas.microsoft.com/office/drawing/2014/main" id="{E66DA6B8-1F6A-A391-8FDE-3AEAFE4312A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722854" y="954338"/>
            <a:ext cx="265029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2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116B11F-8164-0364-BF09-04AD459A8D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7" y="2375401"/>
            <a:ext cx="12011025" cy="21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515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吹き出し: 円形 3">
            <a:extLst>
              <a:ext uri="{FF2B5EF4-FFF2-40B4-BE49-F238E27FC236}">
                <a16:creationId xmlns:a16="http://schemas.microsoft.com/office/drawing/2014/main" id="{F4262808-1CFF-E0BB-2998-C7F0B582BCFC}"/>
              </a:ext>
            </a:extLst>
          </p:cNvPr>
          <p:cNvSpPr/>
          <p:nvPr/>
        </p:nvSpPr>
        <p:spPr>
          <a:xfrm>
            <a:off x="615169" y="2795989"/>
            <a:ext cx="4899806" cy="2555522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050" name="Picture 2" descr="メニューを選ぶカップルのイラスト">
            <a:extLst>
              <a:ext uri="{FF2B5EF4-FFF2-40B4-BE49-F238E27FC236}">
                <a16:creationId xmlns:a16="http://schemas.microsoft.com/office/drawing/2014/main" id="{04A29096-910F-9236-1EE2-95B2005A5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2637" y="4184904"/>
            <a:ext cx="3124200" cy="274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AA1CD9F-ACAE-7E21-D4E8-75232DE80F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925" y="57640"/>
            <a:ext cx="6203084" cy="47664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1443D14-496C-F13B-EF31-3B09835E10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640"/>
            <a:ext cx="3729324" cy="681037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C7641726-084D-17CD-BEF2-B822485828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149" y="2795989"/>
            <a:ext cx="5250860" cy="262543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76A90E3-68DC-383A-FCAF-74B193FCE1B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887675"/>
            <a:ext cx="8191500" cy="158959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5CE3432-BD16-0BD0-16E2-DD2F505F3053}"/>
              </a:ext>
            </a:extLst>
          </p:cNvPr>
          <p:cNvSpPr txBox="1"/>
          <p:nvPr/>
        </p:nvSpPr>
        <p:spPr>
          <a:xfrm>
            <a:off x="1733687" y="2830659"/>
            <a:ext cx="1015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>
                <a:solidFill>
                  <a:srgbClr val="FF0000"/>
                </a:solidFill>
              </a:rPr>
              <a:t>×</a:t>
            </a:r>
            <a:endParaRPr kumimoji="1" lang="ja-JP" altLang="en-US" sz="6000" b="1">
              <a:solidFill>
                <a:srgbClr val="FF0000"/>
              </a:solidFill>
            </a:endParaRPr>
          </a:p>
        </p:txBody>
      </p:sp>
      <p:pic>
        <p:nvPicPr>
          <p:cNvPr id="2054" name="Picture 6" descr="白い卵のイラスト">
            <a:extLst>
              <a:ext uri="{FF2B5EF4-FFF2-40B4-BE49-F238E27FC236}">
                <a16:creationId xmlns:a16="http://schemas.microsoft.com/office/drawing/2014/main" id="{8A891B50-A90F-49CB-2251-8FF07E587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421" y="3638550"/>
            <a:ext cx="1083374" cy="101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1ガロンの牛乳のイラスト">
            <a:extLst>
              <a:ext uri="{FF2B5EF4-FFF2-40B4-BE49-F238E27FC236}">
                <a16:creationId xmlns:a16="http://schemas.microsoft.com/office/drawing/2014/main" id="{F2213128-BE66-7BDB-B585-6E3475DD2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6799" y="3942625"/>
            <a:ext cx="1252538" cy="12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ホッケのイラスト（魚）">
            <a:extLst>
              <a:ext uri="{FF2B5EF4-FFF2-40B4-BE49-F238E27FC236}">
                <a16:creationId xmlns:a16="http://schemas.microsoft.com/office/drawing/2014/main" id="{6E106698-70B8-7BE0-9BCF-3E22327C5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0973" y="3143712"/>
            <a:ext cx="1562098" cy="94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8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吹き出し: 円形 3">
            <a:extLst>
              <a:ext uri="{FF2B5EF4-FFF2-40B4-BE49-F238E27FC236}">
                <a16:creationId xmlns:a16="http://schemas.microsoft.com/office/drawing/2014/main" id="{F4262808-1CFF-E0BB-2998-C7F0B582BCFC}"/>
              </a:ext>
            </a:extLst>
          </p:cNvPr>
          <p:cNvSpPr/>
          <p:nvPr/>
        </p:nvSpPr>
        <p:spPr>
          <a:xfrm>
            <a:off x="1379516" y="2443787"/>
            <a:ext cx="4770932" cy="2555521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AA1CD9F-ACAE-7E21-D4E8-75232DE80F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925" y="57640"/>
            <a:ext cx="6203084" cy="47664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1443D14-496C-F13B-EF31-3B09835E10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640"/>
            <a:ext cx="3729324" cy="681037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32035A4-9696-BF95-1299-506487898B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573" y="2793235"/>
            <a:ext cx="5743575" cy="248231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F523A35-439D-8D52-FF6E-0B33CA7BF5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21" y="999202"/>
            <a:ext cx="7647702" cy="1444585"/>
          </a:xfrm>
          <a:prstGeom prst="rect">
            <a:avLst/>
          </a:prstGeom>
        </p:spPr>
      </p:pic>
      <p:pic>
        <p:nvPicPr>
          <p:cNvPr id="4102" name="Picture 6" descr="豚肉のイラスト | かわいいフリー素材集 いらすとや">
            <a:extLst>
              <a:ext uri="{FF2B5EF4-FFF2-40B4-BE49-F238E27FC236}">
                <a16:creationId xmlns:a16="http://schemas.microsoft.com/office/drawing/2014/main" id="{CA787643-59AE-48B8-D6F7-EE9861600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6407" y="2581749"/>
            <a:ext cx="1289253" cy="98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店員を呼ぶ人のイラスト | かわいいフリー素材集 いらすとや">
            <a:extLst>
              <a:ext uri="{FF2B5EF4-FFF2-40B4-BE49-F238E27FC236}">
                <a16:creationId xmlns:a16="http://schemas.microsoft.com/office/drawing/2014/main" id="{B24CD80E-8AAF-08B2-649E-A9216EB68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58" y="3964671"/>
            <a:ext cx="3362325" cy="296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E21B01A-5C89-94A2-FC12-AF434F8875D9}"/>
              </a:ext>
            </a:extLst>
          </p:cNvPr>
          <p:cNvSpPr txBox="1"/>
          <p:nvPr/>
        </p:nvSpPr>
        <p:spPr>
          <a:xfrm>
            <a:off x="2389570" y="2385497"/>
            <a:ext cx="10153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000" b="1">
                <a:solidFill>
                  <a:srgbClr val="FF0000"/>
                </a:solidFill>
              </a:rPr>
              <a:t>×</a:t>
            </a:r>
            <a:endParaRPr kumimoji="1" lang="ja-JP" altLang="en-US" sz="6000" b="1">
              <a:solidFill>
                <a:srgbClr val="FF0000"/>
              </a:solidFill>
            </a:endParaRPr>
          </a:p>
        </p:txBody>
      </p:sp>
      <p:pic>
        <p:nvPicPr>
          <p:cNvPr id="4106" name="Picture 10" descr="海老のイラスト | かわいいフリー素材集 いらすとや">
            <a:extLst>
              <a:ext uri="{FF2B5EF4-FFF2-40B4-BE49-F238E27FC236}">
                <a16:creationId xmlns:a16="http://schemas.microsoft.com/office/drawing/2014/main" id="{0D1BF02A-9229-8AD8-B554-E168B1441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8642" y="3401160"/>
            <a:ext cx="991346" cy="11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小麦粉のイラスト | かわいいフリー素材集 いらすとや">
            <a:extLst>
              <a:ext uri="{FF2B5EF4-FFF2-40B4-BE49-F238E27FC236}">
                <a16:creationId xmlns:a16="http://schemas.microsoft.com/office/drawing/2014/main" id="{9CC16DCA-15F8-AE5B-502A-B5878C1C3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802" y="3749399"/>
            <a:ext cx="1101726" cy="98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唐辛子のイラスト（野菜） | かわいいフリー素材集 いらすとや">
            <a:extLst>
              <a:ext uri="{FF2B5EF4-FFF2-40B4-BE49-F238E27FC236}">
                <a16:creationId xmlns:a16="http://schemas.microsoft.com/office/drawing/2014/main" id="{603B7D3E-2A7A-26BA-6F0C-5A7369627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1889" y="3186791"/>
            <a:ext cx="853252" cy="98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202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ACD07765-505B-1487-E13C-A2E507B4D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449" y="78052"/>
            <a:ext cx="6233731" cy="45095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E36CCD4-35EC-22F6-FABD-7A05C3D1F6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0" y="1"/>
            <a:ext cx="3209482" cy="68103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AA6C3FD-26A5-6A54-A08C-BE9A89320D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0" y="784005"/>
            <a:ext cx="5629275" cy="78662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4DF7BA9-1F66-7905-D64A-CD7C1338C7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373" y="1570629"/>
            <a:ext cx="7609984" cy="5168362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388C3B5-9821-5C57-5653-1B4BB61B7D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643" y="1930773"/>
            <a:ext cx="3623880" cy="64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7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ACD07765-505B-1487-E13C-A2E507B4D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449" y="78052"/>
            <a:ext cx="6233731" cy="45095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E36CCD4-35EC-22F6-FABD-7A05C3D1F6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0" y="1"/>
            <a:ext cx="3209482" cy="68103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AA6C3FD-26A5-6A54-A08C-BE9A89320D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0" y="784005"/>
            <a:ext cx="5328855" cy="74464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BF42D2A-DB1D-7FD7-B9A6-359335DEBB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65" y="2287124"/>
            <a:ext cx="2355968" cy="438374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4DF7BA9-1F66-7905-D64A-CD7C1338C7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935" y="2287123"/>
            <a:ext cx="6576283" cy="446631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B6DF175-6A87-76CC-41E9-747F0131BB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0" y="1570629"/>
            <a:ext cx="5709855" cy="77388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B362EC2-15D4-B196-BD46-078DCEE4C54D}"/>
              </a:ext>
            </a:extLst>
          </p:cNvPr>
          <p:cNvSpPr txBox="1"/>
          <p:nvPr/>
        </p:nvSpPr>
        <p:spPr>
          <a:xfrm>
            <a:off x="1145462" y="2444103"/>
            <a:ext cx="6055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メインの料理、ごはんとみそ汁が</a:t>
            </a:r>
            <a:endParaRPr lang="en-US" altLang="ja-JP" sz="200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セットになっている料理</a:t>
            </a:r>
            <a:endParaRPr kumimoji="1" lang="ja-JP" altLang="en-US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BBB11C9-447D-0F0E-D61E-52F7FFE3DE25}"/>
              </a:ext>
            </a:extLst>
          </p:cNvPr>
          <p:cNvSpPr txBox="1"/>
          <p:nvPr/>
        </p:nvSpPr>
        <p:spPr>
          <a:xfrm>
            <a:off x="1267782" y="3251580"/>
            <a:ext cx="4027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（魚のしゅるいが）日によって ちがう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0F91356-C958-610F-B076-24C916503468}"/>
              </a:ext>
            </a:extLst>
          </p:cNvPr>
          <p:cNvSpPr txBox="1"/>
          <p:nvPr/>
        </p:nvSpPr>
        <p:spPr>
          <a:xfrm>
            <a:off x="1334849" y="3929243"/>
            <a:ext cx="4027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ごはんが大きいサイズになる</a:t>
            </a:r>
            <a:endParaRPr kumimoji="1" lang="ja-JP" altLang="en-US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F21120F-544B-8C73-1A80-68AEBCEFB78B}"/>
              </a:ext>
            </a:extLst>
          </p:cNvPr>
          <p:cNvSpPr txBox="1"/>
          <p:nvPr/>
        </p:nvSpPr>
        <p:spPr>
          <a:xfrm>
            <a:off x="1809865" y="4664019"/>
            <a:ext cx="4027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何回でも おかわりができる</a:t>
            </a:r>
            <a:endParaRPr kumimoji="1" lang="ja-JP" altLang="en-US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36EAC37-E36B-54B2-F32E-08E50658D95A}"/>
              </a:ext>
            </a:extLst>
          </p:cNvPr>
          <p:cNvSpPr txBox="1"/>
          <p:nvPr/>
        </p:nvSpPr>
        <p:spPr>
          <a:xfrm>
            <a:off x="1501457" y="5424143"/>
            <a:ext cx="4027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平日（月よう日～金よう日）だけの</a:t>
            </a:r>
            <a:endParaRPr lang="en-US" altLang="ja-JP" sz="200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サービス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6002D95-BA63-6A72-C667-BB6BA39C6FE3}"/>
              </a:ext>
            </a:extLst>
          </p:cNvPr>
          <p:cNvSpPr txBox="1"/>
          <p:nvPr/>
        </p:nvSpPr>
        <p:spPr>
          <a:xfrm>
            <a:off x="1905151" y="6176049"/>
            <a:ext cx="2752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あたたかい／つめたいをえらぶことができる</a:t>
            </a:r>
          </a:p>
        </p:txBody>
      </p:sp>
    </p:spTree>
    <p:extLst>
      <p:ext uri="{BB962C8B-B14F-4D97-AF65-F5344CB8AC3E}">
        <p14:creationId xmlns:p14="http://schemas.microsoft.com/office/powerpoint/2010/main" val="237417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5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ACD07765-505B-1487-E13C-A2E507B4D7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6449" y="78052"/>
            <a:ext cx="6233731" cy="45095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E36CCD4-35EC-22F6-FABD-7A05C3D1F6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0" y="1"/>
            <a:ext cx="3209482" cy="68103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554E9D0-BEDD-1E65-00F7-BDBA76ECBC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5" y="2910118"/>
            <a:ext cx="3282800" cy="70788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AA6C3FD-26A5-6A54-A08C-BE9A89320D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0" y="784005"/>
            <a:ext cx="5328855" cy="74464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F4DF7BA9-1F66-7905-D64A-CD7C1338C7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385" y="2391683"/>
            <a:ext cx="6461358" cy="438826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B362EC2-15D4-B196-BD46-078DCEE4C54D}"/>
              </a:ext>
            </a:extLst>
          </p:cNvPr>
          <p:cNvSpPr txBox="1"/>
          <p:nvPr/>
        </p:nvSpPr>
        <p:spPr>
          <a:xfrm>
            <a:off x="1465209" y="2965954"/>
            <a:ext cx="1628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７８０</a:t>
            </a:r>
            <a:endParaRPr kumimoji="1" lang="ja-JP" altLang="en-US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5F5C900-E01F-33FF-0CCF-AFAD558F78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04669"/>
            <a:ext cx="7912560" cy="915674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B714053F-BA0B-063F-7811-833B2DDE354E}"/>
              </a:ext>
            </a:extLst>
          </p:cNvPr>
          <p:cNvSpPr/>
          <p:nvPr/>
        </p:nvSpPr>
        <p:spPr>
          <a:xfrm>
            <a:off x="5258385" y="2669948"/>
            <a:ext cx="2161590" cy="1896112"/>
          </a:xfrm>
          <a:prstGeom prst="ellipse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9134F767-331D-8188-D5F7-335DD753F92D}"/>
              </a:ext>
            </a:extLst>
          </p:cNvPr>
          <p:cNvSpPr/>
          <p:nvPr/>
        </p:nvSpPr>
        <p:spPr>
          <a:xfrm>
            <a:off x="9077326" y="5134855"/>
            <a:ext cx="1905000" cy="503945"/>
          </a:xfrm>
          <a:prstGeom prst="ellipse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93D3B599-D6A1-0952-C53D-6ABD2BE80C2F}"/>
              </a:ext>
            </a:extLst>
          </p:cNvPr>
          <p:cNvSpPr/>
          <p:nvPr/>
        </p:nvSpPr>
        <p:spPr>
          <a:xfrm>
            <a:off x="9172576" y="5705428"/>
            <a:ext cx="2238374" cy="720386"/>
          </a:xfrm>
          <a:prstGeom prst="ellipse">
            <a:avLst/>
          </a:prstGeom>
          <a:noFill/>
          <a:ln w="3810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539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 animBg="1"/>
      <p:bldP spid="12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384DFC2-D4D0-1D79-6A1F-DF9568D244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62" y="2386652"/>
            <a:ext cx="11877675" cy="208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44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86615E9-A6F9-E379-D3D8-3973DD3766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11" y="-42040"/>
            <a:ext cx="2252263" cy="75525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2E4926F-5F36-907F-CEEA-E4398C8822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925" y="57640"/>
            <a:ext cx="6203084" cy="47664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D4EBC8C-BE18-2136-0CE7-A06FBA9248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0855"/>
            <a:ext cx="4381500" cy="750257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785EE81-73DB-5C28-98D2-81C36329A1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37" y="1621460"/>
            <a:ext cx="3000375" cy="363327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9A19836C-7882-9453-7199-3869BC59A2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7" y="2022887"/>
            <a:ext cx="12092725" cy="45398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Z_[03-01]_kotoba1">
            <a:hlinkClick r:id="" action="ppaction://media"/>
            <a:extLst>
              <a:ext uri="{FF2B5EF4-FFF2-40B4-BE49-F238E27FC236}">
                <a16:creationId xmlns:a16="http://schemas.microsoft.com/office/drawing/2014/main" id="{D08076D3-6835-0222-BF0E-A1529600F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46425" y="800469"/>
            <a:ext cx="320062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8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86615E9-A6F9-E379-D3D8-3973DD3766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11" y="-42040"/>
            <a:ext cx="2252263" cy="75525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2E4926F-5F36-907F-CEEA-E4398C8822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925" y="57640"/>
            <a:ext cx="6203084" cy="47664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785EE81-73DB-5C28-98D2-81C36329A1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37" y="1621460"/>
            <a:ext cx="3000375" cy="363327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9A19836C-7882-9453-7199-3869BC59A2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7" y="2022887"/>
            <a:ext cx="12092725" cy="45398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89002BA-FA37-C688-846F-DEC8FB0B90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24427"/>
            <a:ext cx="3554495" cy="749088"/>
          </a:xfrm>
          <a:prstGeom prst="rect">
            <a:avLst/>
          </a:prstGeom>
        </p:spPr>
      </p:pic>
      <p:pic>
        <p:nvPicPr>
          <p:cNvPr id="2" name="Z_[03-01]_kotoba1">
            <a:hlinkClick r:id="" action="ppaction://media"/>
            <a:extLst>
              <a:ext uri="{FF2B5EF4-FFF2-40B4-BE49-F238E27FC236}">
                <a16:creationId xmlns:a16="http://schemas.microsoft.com/office/drawing/2014/main" id="{51D979E0-B471-4600-9E4B-7F67A6E5A9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25814" y="847088"/>
            <a:ext cx="344660" cy="33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86615E9-A6F9-E379-D3D8-3973DD3766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11" y="-42040"/>
            <a:ext cx="2252263" cy="75525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2E4926F-5F36-907F-CEEA-E4398C8822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925" y="57640"/>
            <a:ext cx="6203084" cy="476644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C785EE81-73DB-5C28-98D2-81C36329A1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37" y="1621460"/>
            <a:ext cx="3000375" cy="363327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9A19836C-7882-9453-7199-3869BC59A2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7" y="2022887"/>
            <a:ext cx="12092725" cy="453983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D58B719-FED1-CE2A-F3A0-52D3B8257C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8110"/>
            <a:ext cx="4212776" cy="730788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35213A0-2949-4167-1C25-92B781E7E4A5}"/>
              </a:ext>
            </a:extLst>
          </p:cNvPr>
          <p:cNvSpPr/>
          <p:nvPr/>
        </p:nvSpPr>
        <p:spPr>
          <a:xfrm>
            <a:off x="6229349" y="2365357"/>
            <a:ext cx="1676401" cy="184469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9C5D193-468F-61E0-4D9E-DD47F727ED4C}"/>
              </a:ext>
            </a:extLst>
          </p:cNvPr>
          <p:cNvSpPr txBox="1"/>
          <p:nvPr/>
        </p:nvSpPr>
        <p:spPr>
          <a:xfrm>
            <a:off x="6524189" y="1901735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1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6A99BCF1-9924-EAFC-EAB5-1735178D036D}"/>
              </a:ext>
            </a:extLst>
          </p:cNvPr>
          <p:cNvSpPr/>
          <p:nvPr/>
        </p:nvSpPr>
        <p:spPr>
          <a:xfrm>
            <a:off x="209549" y="2653935"/>
            <a:ext cx="1676401" cy="170525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9D39A76-617F-2B73-2FF3-DDE34C9DB135}"/>
              </a:ext>
            </a:extLst>
          </p:cNvPr>
          <p:cNvSpPr txBox="1"/>
          <p:nvPr/>
        </p:nvSpPr>
        <p:spPr>
          <a:xfrm>
            <a:off x="39193" y="2612171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2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61816AF4-16F7-D73D-ED11-64207274416D}"/>
              </a:ext>
            </a:extLst>
          </p:cNvPr>
          <p:cNvSpPr/>
          <p:nvPr/>
        </p:nvSpPr>
        <p:spPr>
          <a:xfrm>
            <a:off x="1992737" y="2522757"/>
            <a:ext cx="1676401" cy="184469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22A3FFC-5025-5B22-45B2-B91E1784A8FD}"/>
              </a:ext>
            </a:extLst>
          </p:cNvPr>
          <p:cNvSpPr txBox="1"/>
          <p:nvPr/>
        </p:nvSpPr>
        <p:spPr>
          <a:xfrm>
            <a:off x="3576939" y="2653935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2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0521E1C1-5171-1C1F-94A5-813E7DE6CE0B}"/>
              </a:ext>
            </a:extLst>
          </p:cNvPr>
          <p:cNvSpPr/>
          <p:nvPr/>
        </p:nvSpPr>
        <p:spPr>
          <a:xfrm>
            <a:off x="4200524" y="4621860"/>
            <a:ext cx="1676401" cy="184469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A0AB84C-F53F-90AE-6A1B-8D49CFB4CD6E}"/>
              </a:ext>
            </a:extLst>
          </p:cNvPr>
          <p:cNvSpPr txBox="1"/>
          <p:nvPr/>
        </p:nvSpPr>
        <p:spPr>
          <a:xfrm>
            <a:off x="3991682" y="4608330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>
                <a:solidFill>
                  <a:srgbClr val="FF6969"/>
                </a:solidFill>
              </a:rPr>
              <a:t>3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41AB134E-D716-BF03-363A-667114D2D3FB}"/>
              </a:ext>
            </a:extLst>
          </p:cNvPr>
          <p:cNvSpPr/>
          <p:nvPr/>
        </p:nvSpPr>
        <p:spPr>
          <a:xfrm>
            <a:off x="8248214" y="2423272"/>
            <a:ext cx="1676401" cy="184469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B84BEA9-E8C3-E9BC-D708-2402099136D5}"/>
              </a:ext>
            </a:extLst>
          </p:cNvPr>
          <p:cNvSpPr txBox="1"/>
          <p:nvPr/>
        </p:nvSpPr>
        <p:spPr>
          <a:xfrm>
            <a:off x="8790706" y="1898890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>
                <a:solidFill>
                  <a:srgbClr val="FF6969"/>
                </a:solidFill>
              </a:rPr>
              <a:t>4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536CE1AD-9C29-6125-18C5-36829B106E2C}"/>
              </a:ext>
            </a:extLst>
          </p:cNvPr>
          <p:cNvSpPr/>
          <p:nvPr/>
        </p:nvSpPr>
        <p:spPr>
          <a:xfrm>
            <a:off x="6219389" y="4674040"/>
            <a:ext cx="1676401" cy="1628438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95C4FFA-3FB4-77B4-BDA6-8E8FBAB0A199}"/>
              </a:ext>
            </a:extLst>
          </p:cNvPr>
          <p:cNvSpPr txBox="1"/>
          <p:nvPr/>
        </p:nvSpPr>
        <p:spPr>
          <a:xfrm>
            <a:off x="6010547" y="4655955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>
                <a:solidFill>
                  <a:srgbClr val="FF6969"/>
                </a:solidFill>
              </a:rPr>
              <a:t>5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305D89A4-4BBA-14DC-D1D9-A9C99F286E8B}"/>
              </a:ext>
            </a:extLst>
          </p:cNvPr>
          <p:cNvSpPr/>
          <p:nvPr/>
        </p:nvSpPr>
        <p:spPr>
          <a:xfrm>
            <a:off x="8238254" y="4621861"/>
            <a:ext cx="1676401" cy="1680618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80852ED-6F58-7350-9C8E-30382DF8EEA7}"/>
              </a:ext>
            </a:extLst>
          </p:cNvPr>
          <p:cNvSpPr txBox="1"/>
          <p:nvPr/>
        </p:nvSpPr>
        <p:spPr>
          <a:xfrm>
            <a:off x="7973567" y="4621860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>
                <a:solidFill>
                  <a:srgbClr val="FF6969"/>
                </a:solidFill>
              </a:rPr>
              <a:t>6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FE8FD795-02D9-0CFF-B9BD-5F3B23087CD5}"/>
              </a:ext>
            </a:extLst>
          </p:cNvPr>
          <p:cNvSpPr/>
          <p:nvPr/>
        </p:nvSpPr>
        <p:spPr>
          <a:xfrm>
            <a:off x="4288693" y="2522757"/>
            <a:ext cx="1676401" cy="160491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A34B976-7432-1C73-3C85-C2E79E1A32A5}"/>
              </a:ext>
            </a:extLst>
          </p:cNvPr>
          <p:cNvSpPr txBox="1"/>
          <p:nvPr/>
        </p:nvSpPr>
        <p:spPr>
          <a:xfrm>
            <a:off x="5212489" y="2067785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>
                <a:solidFill>
                  <a:srgbClr val="FF6969"/>
                </a:solidFill>
              </a:rPr>
              <a:t>7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B0AB394C-B5FA-769D-EA30-AB42B83D76E0}"/>
              </a:ext>
            </a:extLst>
          </p:cNvPr>
          <p:cNvSpPr/>
          <p:nvPr/>
        </p:nvSpPr>
        <p:spPr>
          <a:xfrm>
            <a:off x="695677" y="2105939"/>
            <a:ext cx="487438" cy="506232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EAB6BD6-1F64-2C80-0E95-B7F535D7C149}"/>
              </a:ext>
            </a:extLst>
          </p:cNvPr>
          <p:cNvSpPr txBox="1"/>
          <p:nvPr/>
        </p:nvSpPr>
        <p:spPr>
          <a:xfrm>
            <a:off x="392101" y="1864001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>
                <a:solidFill>
                  <a:srgbClr val="FF6969"/>
                </a:solidFill>
              </a:rPr>
              <a:t>8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8FE625FC-3CF3-CF9C-07A0-5D6F66FEA6F2}"/>
              </a:ext>
            </a:extLst>
          </p:cNvPr>
          <p:cNvSpPr/>
          <p:nvPr/>
        </p:nvSpPr>
        <p:spPr>
          <a:xfrm>
            <a:off x="1222435" y="2080435"/>
            <a:ext cx="487438" cy="506232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4E67E5F-3A12-12EF-04CC-F8BAB3681DB1}"/>
              </a:ext>
            </a:extLst>
          </p:cNvPr>
          <p:cNvSpPr txBox="1"/>
          <p:nvPr/>
        </p:nvSpPr>
        <p:spPr>
          <a:xfrm>
            <a:off x="1646471" y="1984255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>
                <a:solidFill>
                  <a:srgbClr val="FF6969"/>
                </a:solidFill>
              </a:rPr>
              <a:t>9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65DEC8BB-D01B-3E04-61C2-30B595093A80}"/>
              </a:ext>
            </a:extLst>
          </p:cNvPr>
          <p:cNvSpPr/>
          <p:nvPr/>
        </p:nvSpPr>
        <p:spPr>
          <a:xfrm>
            <a:off x="671388" y="4621860"/>
            <a:ext cx="1461447" cy="184469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93359FC-B42E-213A-638D-76E56CA6B264}"/>
              </a:ext>
            </a:extLst>
          </p:cNvPr>
          <p:cNvSpPr txBox="1"/>
          <p:nvPr/>
        </p:nvSpPr>
        <p:spPr>
          <a:xfrm>
            <a:off x="104010" y="4815451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10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DE14443E-37A6-DCC0-D464-613688E77960}"/>
              </a:ext>
            </a:extLst>
          </p:cNvPr>
          <p:cNvSpPr/>
          <p:nvPr/>
        </p:nvSpPr>
        <p:spPr>
          <a:xfrm>
            <a:off x="10398614" y="2396575"/>
            <a:ext cx="1676401" cy="184469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61FD2BA-49DB-48E2-48B6-136AF19DE79D}"/>
              </a:ext>
            </a:extLst>
          </p:cNvPr>
          <p:cNvSpPr txBox="1"/>
          <p:nvPr/>
        </p:nvSpPr>
        <p:spPr>
          <a:xfrm>
            <a:off x="11413231" y="2066956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11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sp>
        <p:nvSpPr>
          <p:cNvPr id="39" name="楕円 38">
            <a:extLst>
              <a:ext uri="{FF2B5EF4-FFF2-40B4-BE49-F238E27FC236}">
                <a16:creationId xmlns:a16="http://schemas.microsoft.com/office/drawing/2014/main" id="{08296860-B466-A33F-39CD-6F15E567A75B}"/>
              </a:ext>
            </a:extLst>
          </p:cNvPr>
          <p:cNvSpPr/>
          <p:nvPr/>
        </p:nvSpPr>
        <p:spPr>
          <a:xfrm>
            <a:off x="2700213" y="4617761"/>
            <a:ext cx="1061474" cy="1844693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221F795-B1C8-8549-7920-BD015D3F5F86}"/>
              </a:ext>
            </a:extLst>
          </p:cNvPr>
          <p:cNvSpPr txBox="1"/>
          <p:nvPr/>
        </p:nvSpPr>
        <p:spPr>
          <a:xfrm>
            <a:off x="2210612" y="4621860"/>
            <a:ext cx="869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</a:rPr>
              <a:t>12</a:t>
            </a:r>
            <a:endParaRPr kumimoji="1" lang="ja-JP" altLang="en-US" sz="3200" b="1">
              <a:solidFill>
                <a:srgbClr val="FF6969"/>
              </a:solidFill>
            </a:endParaRPr>
          </a:p>
        </p:txBody>
      </p:sp>
      <p:pic>
        <p:nvPicPr>
          <p:cNvPr id="2" name="Z_[03-02]_kotoba2">
            <a:hlinkClick r:id="" action="ppaction://media"/>
            <a:extLst>
              <a:ext uri="{FF2B5EF4-FFF2-40B4-BE49-F238E27FC236}">
                <a16:creationId xmlns:a16="http://schemas.microsoft.com/office/drawing/2014/main" id="{46A0F31A-1FB2-C51E-556C-8ECC71E61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48248" y="915585"/>
            <a:ext cx="352498" cy="35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72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2" grpId="0" animBg="1"/>
      <p:bldP spid="23" grpId="0"/>
      <p:bldP spid="24" grpId="0" animBg="1"/>
      <p:bldP spid="25" grpId="0"/>
      <p:bldP spid="29" grpId="0" animBg="1"/>
      <p:bldP spid="30" grpId="0"/>
      <p:bldP spid="35" grpId="0" animBg="1"/>
      <p:bldP spid="36" grpId="0"/>
      <p:bldP spid="37" grpId="0" animBg="1"/>
      <p:bldP spid="38" grpId="0"/>
      <p:bldP spid="39" grpId="0" animBg="1"/>
      <p:bldP spid="40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</Words>
  <Application>Microsoft Office PowerPoint</Application>
  <PresentationFormat>Widescreen</PresentationFormat>
  <Paragraphs>58</Paragraphs>
  <Slides>21</Slides>
  <Notes>18</Notes>
  <HiddenSlides>0</HiddenSlides>
  <MMClips>32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53</cp:revision>
  <dcterms:created xsi:type="dcterms:W3CDTF">2025-03-04T06:27:47Z</dcterms:created>
  <dcterms:modified xsi:type="dcterms:W3CDTF">2026-02-06T04:16:16Z</dcterms:modified>
</cp:coreProperties>
</file>