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475" r:id="rId2"/>
    <p:sldId id="369" r:id="rId3"/>
    <p:sldId id="710" r:id="rId4"/>
    <p:sldId id="511" r:id="rId5"/>
    <p:sldId id="711" r:id="rId6"/>
    <p:sldId id="712" r:id="rId7"/>
    <p:sldId id="713" r:id="rId8"/>
    <p:sldId id="714" r:id="rId9"/>
    <p:sldId id="715" r:id="rId10"/>
    <p:sldId id="716" r:id="rId11"/>
    <p:sldId id="717" r:id="rId12"/>
    <p:sldId id="440" r:id="rId13"/>
    <p:sldId id="686" r:id="rId14"/>
    <p:sldId id="688" r:id="rId15"/>
    <p:sldId id="718" r:id="rId16"/>
    <p:sldId id="719" r:id="rId17"/>
    <p:sldId id="444" r:id="rId18"/>
    <p:sldId id="720" r:id="rId19"/>
    <p:sldId id="721" r:id="rId20"/>
    <p:sldId id="289" r:id="rId21"/>
    <p:sldId id="722" r:id="rId22"/>
    <p:sldId id="723" r:id="rId23"/>
    <p:sldId id="724" r:id="rId24"/>
    <p:sldId id="726" r:id="rId25"/>
    <p:sldId id="296" r:id="rId26"/>
    <p:sldId id="297" r:id="rId27"/>
    <p:sldId id="692" r:id="rId28"/>
    <p:sldId id="727" r:id="rId29"/>
    <p:sldId id="693" r:id="rId30"/>
    <p:sldId id="728" r:id="rId31"/>
    <p:sldId id="729" r:id="rId32"/>
    <p:sldId id="309" r:id="rId33"/>
    <p:sldId id="697" r:id="rId34"/>
    <p:sldId id="730" r:id="rId35"/>
    <p:sldId id="365" r:id="rId36"/>
    <p:sldId id="400" r:id="rId37"/>
    <p:sldId id="438" r:id="rId38"/>
    <p:sldId id="402" r:id="rId3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ECA"/>
    <a:srgbClr val="FF6969"/>
    <a:srgbClr val="F1F1F2"/>
    <a:srgbClr val="E8E6ED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48F1C-35D7-46C0-EEA4-36C657E91348}" v="8" dt="2026-01-07T06:20:06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9266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078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695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9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773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19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625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756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90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734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877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038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530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866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297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229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5682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63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338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45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7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10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6.pn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png"/><Relationship Id="rId11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12" Type="http://schemas.openxmlformats.org/officeDocument/2006/relationships/image" Target="../media/image7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png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2.png"/><Relationship Id="rId1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77.png"/><Relationship Id="rId7" Type="http://schemas.openxmlformats.org/officeDocument/2006/relationships/image" Target="../media/image85.jpe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102.png"/><Relationship Id="rId4" Type="http://schemas.openxmlformats.org/officeDocument/2006/relationships/image" Target="../media/image92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4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5851F8-853B-FE02-424B-CD2AAEFC0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" y="2176291"/>
            <a:ext cx="11896725" cy="25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5F40ED-277A-12C9-4061-660332803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38199"/>
            <a:ext cx="4657726" cy="7787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9B85A1D-BAFA-97DE-2BBD-DC84AEAC40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1934849"/>
            <a:ext cx="7419974" cy="3195723"/>
          </a:xfrm>
          <a:prstGeom prst="rect">
            <a:avLst/>
          </a:prstGeom>
        </p:spPr>
      </p:pic>
      <p:pic>
        <p:nvPicPr>
          <p:cNvPr id="9" name="Picture 6" descr="Z_03_3_04_rejide">
            <a:extLst>
              <a:ext uri="{FF2B5EF4-FFF2-40B4-BE49-F238E27FC236}">
                <a16:creationId xmlns:a16="http://schemas.microsoft.com/office/drawing/2014/main" id="{6480C739-A73F-C53F-ABDB-86BB63602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658" y="838199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31BBA50D-1E73-91DE-9FDE-BB827E30F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05822" y="905925"/>
            <a:ext cx="265029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2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D76F3A9-46DE-BA1B-A1A5-4E0CC8029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621"/>
          <a:stretch/>
        </p:blipFill>
        <p:spPr>
          <a:xfrm>
            <a:off x="56081" y="761998"/>
            <a:ext cx="3743560" cy="4223805"/>
          </a:xfrm>
          <a:prstGeom prst="rect">
            <a:avLst/>
          </a:prstGeom>
          <a:solidFill>
            <a:srgbClr val="F1F1F2"/>
          </a:solidFill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8353F3E-2DDF-9E8E-97F8-7E46464A2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016" y="761999"/>
            <a:ext cx="4052860" cy="422380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EA78F7E-3FB1-4778-87C8-E3A0A8411E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218" y="5301531"/>
            <a:ext cx="5686425" cy="121496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F0562A25-DA9F-BA22-B0C6-C04BF7B088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051"/>
          <a:stretch/>
        </p:blipFill>
        <p:spPr>
          <a:xfrm>
            <a:off x="7658369" y="761999"/>
            <a:ext cx="4456678" cy="4223806"/>
          </a:xfrm>
          <a:prstGeom prst="rect">
            <a:avLst/>
          </a:prstGeom>
          <a:solidFill>
            <a:srgbClr val="F1F1F2"/>
          </a:solidFill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AA65B0A-CC7A-9B74-8C2A-EEF0933286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49" y="4786636"/>
            <a:ext cx="5686426" cy="19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11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F7CEB90-370D-55C9-96F5-160F717D85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25" y="1703436"/>
            <a:ext cx="5153368" cy="51118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283498" y="2060130"/>
            <a:ext cx="2164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2686684" y="3452569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1983204" y="4834537"/>
            <a:ext cx="138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2342398" y="6226976"/>
            <a:ext cx="110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のは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AE6FCCF-D2E8-6A47-285A-6F095271FE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25" y="831088"/>
            <a:ext cx="5800221" cy="7671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784D953-3F3E-B5CA-DA56-14C074E246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DA49233-3BA7-ED12-89DB-936382C2C1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993" y="4264483"/>
            <a:ext cx="6021382" cy="77602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80BBE81-5A93-DA83-1651-97ABB07D18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624" y="5593166"/>
            <a:ext cx="5937751" cy="867492"/>
          </a:xfrm>
          <a:prstGeom prst="rect">
            <a:avLst/>
          </a:prstGeom>
        </p:spPr>
      </p:pic>
      <p:pic>
        <p:nvPicPr>
          <p:cNvPr id="3" name="Z_[03-15]_katachi">
            <a:hlinkClick r:id="" action="ppaction://media"/>
            <a:extLst>
              <a:ext uri="{FF2B5EF4-FFF2-40B4-BE49-F238E27FC236}">
                <a16:creationId xmlns:a16="http://schemas.microsoft.com/office/drawing/2014/main" id="{A459906F-8406-8A0D-1235-612961F9A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8263" y="1004094"/>
            <a:ext cx="265613" cy="2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C94480-5682-FC5C-128D-9BF45CCA3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53" y="641350"/>
            <a:ext cx="11821289" cy="45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A087D2E-4C93-9B3A-6657-414669303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9" y="736145"/>
            <a:ext cx="6848475" cy="39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35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A1779C-3D11-B117-5AB4-820F41808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8" y="365125"/>
            <a:ext cx="11223880" cy="44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26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9A8E45E-FDBC-B475-2829-F48B13CC7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360" y="874994"/>
            <a:ext cx="10083280" cy="39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40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A78CF38-07AD-AECA-E85A-BFB57BD60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58159"/>
            <a:ext cx="6374486" cy="98767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D3A8745-9E29-1425-2427-ACBC1B20C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2" name="Picture 2" descr="Z_03_3_02_iriguchide">
            <a:extLst>
              <a:ext uri="{FF2B5EF4-FFF2-40B4-BE49-F238E27FC236}">
                <a16:creationId xmlns:a16="http://schemas.microsoft.com/office/drawing/2014/main" id="{F452EB24-5047-2852-D640-FCB50DCA0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83" y="2390774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Z_03_3_03_sekide">
            <a:extLst>
              <a:ext uri="{FF2B5EF4-FFF2-40B4-BE49-F238E27FC236}">
                <a16:creationId xmlns:a16="http://schemas.microsoft.com/office/drawing/2014/main" id="{2B79D6B2-D808-A97C-0001-612224A0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195" y="2390773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Z_03_3_04_rejide">
            <a:extLst>
              <a:ext uri="{FF2B5EF4-FFF2-40B4-BE49-F238E27FC236}">
                <a16:creationId xmlns:a16="http://schemas.microsoft.com/office/drawing/2014/main" id="{F9600054-9745-2365-DA06-1446418B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783" y="2390772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DCBD2DCB-D048-4427-FF30-49BB25766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52190" y="1095852"/>
            <a:ext cx="313156" cy="3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8A7AEC-336F-560D-934C-A3C0DA5BCE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5" y="1690550"/>
            <a:ext cx="9315450" cy="37348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5FB2BB9-2D0E-ED7A-4AE7-FA069EA878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28" y="720899"/>
            <a:ext cx="3257550" cy="750653"/>
          </a:xfrm>
          <a:prstGeom prst="rect">
            <a:avLst/>
          </a:prstGeom>
        </p:spPr>
      </p:pic>
      <p:pic>
        <p:nvPicPr>
          <p:cNvPr id="2" name="Z_[03-16]_hanasu1">
            <a:hlinkClick r:id="" action="ppaction://media"/>
            <a:extLst>
              <a:ext uri="{FF2B5EF4-FFF2-40B4-BE49-F238E27FC236}">
                <a16:creationId xmlns:a16="http://schemas.microsoft.com/office/drawing/2014/main" id="{0AC9B6AB-E0E9-49F0-8011-C2DE47238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50265" y="866106"/>
            <a:ext cx="289093" cy="2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248CE15-125B-914D-A1B8-F538ED388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28" y="720899"/>
            <a:ext cx="3390373" cy="7745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398B855-1B65-3A4D-1186-D99C7CF564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1058993"/>
            <a:ext cx="5849822" cy="5799007"/>
          </a:xfrm>
          <a:prstGeom prst="rect">
            <a:avLst/>
          </a:prstGeom>
        </p:spPr>
      </p:pic>
      <p:pic>
        <p:nvPicPr>
          <p:cNvPr id="2" name="Z_[03-17]_hanasu2">
            <a:hlinkClick r:id="" action="ppaction://media"/>
            <a:extLst>
              <a:ext uri="{FF2B5EF4-FFF2-40B4-BE49-F238E27FC236}">
                <a16:creationId xmlns:a16="http://schemas.microsoft.com/office/drawing/2014/main" id="{22C10B94-2B09-A580-2420-6898B131A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8706" y="890170"/>
            <a:ext cx="289092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5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E815264-A2A5-2036-AE76-ED7639AC3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484" y="936109"/>
            <a:ext cx="7489062" cy="58833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CEB701A-25DD-1E30-F1AA-56EB9C7259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B37E10-46CD-4D18-53D0-CEEC01D69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82252"/>
            <a:ext cx="2006444" cy="63308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F0B3DA4-06AE-6368-5792-8A4CC21DB2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949491"/>
            <a:ext cx="3710196" cy="69717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7BABFDA-64A8-877E-C36A-65DEA5359E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484" y="949491"/>
            <a:ext cx="1043196" cy="553210"/>
          </a:xfrm>
          <a:prstGeom prst="rect">
            <a:avLst/>
          </a:prstGeom>
        </p:spPr>
      </p:pic>
      <p:pic>
        <p:nvPicPr>
          <p:cNvPr id="2" name="Z_[03-13]_kotoba">
            <a:hlinkClick r:id="" action="ppaction://media"/>
            <a:extLst>
              <a:ext uri="{FF2B5EF4-FFF2-40B4-BE49-F238E27FC236}">
                <a16:creationId xmlns:a16="http://schemas.microsoft.com/office/drawing/2014/main" id="{4B79F5E6-EB61-8E19-EF04-AADA585A0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15486" y="1082675"/>
            <a:ext cx="248987" cy="2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C144971F-47CE-F916-0221-2A07172C53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0" y="711373"/>
            <a:ext cx="3507861" cy="7506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52E1278-3DF7-B66F-12D8-011C9CBB75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" y="1852236"/>
            <a:ext cx="8524875" cy="3153528"/>
          </a:xfrm>
          <a:prstGeom prst="rect">
            <a:avLst/>
          </a:prstGeom>
        </p:spPr>
      </p:pic>
      <p:pic>
        <p:nvPicPr>
          <p:cNvPr id="2" name="Z_[03-18]_hanasu3">
            <a:hlinkClick r:id="" action="ppaction://media"/>
            <a:extLst>
              <a:ext uri="{FF2B5EF4-FFF2-40B4-BE49-F238E27FC236}">
                <a16:creationId xmlns:a16="http://schemas.microsoft.com/office/drawing/2014/main" id="{D845882E-0D65-337A-171E-0256DC969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0580" y="874127"/>
            <a:ext cx="289093" cy="2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61A4E80-37C3-2106-AFBC-E9A8FEE79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53" y="820920"/>
            <a:ext cx="3688272" cy="6601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E8A7AEC-336F-560D-934C-A3C0DA5BCE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25" y="1690550"/>
            <a:ext cx="9315450" cy="373484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7EF9BB4-BD44-EE0D-E58A-1C078805BDB8}"/>
              </a:ext>
            </a:extLst>
          </p:cNvPr>
          <p:cNvSpPr/>
          <p:nvPr/>
        </p:nvSpPr>
        <p:spPr>
          <a:xfrm>
            <a:off x="3429001" y="3443658"/>
            <a:ext cx="3522283" cy="37592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5013242-A4B7-36F7-C041-B8660343DBCC}"/>
              </a:ext>
            </a:extLst>
          </p:cNvPr>
          <p:cNvSpPr/>
          <p:nvPr/>
        </p:nvSpPr>
        <p:spPr>
          <a:xfrm>
            <a:off x="6880003" y="2497522"/>
            <a:ext cx="1242858" cy="4206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92EE57-E5DE-4F5A-C492-83F33046DF41}"/>
              </a:ext>
            </a:extLst>
          </p:cNvPr>
          <p:cNvSpPr/>
          <p:nvPr/>
        </p:nvSpPr>
        <p:spPr>
          <a:xfrm>
            <a:off x="3493541" y="4759193"/>
            <a:ext cx="1564234" cy="282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B4347AE-8C7B-D356-EF1C-F0EF71DD88A3}"/>
              </a:ext>
            </a:extLst>
          </p:cNvPr>
          <p:cNvSpPr/>
          <p:nvPr/>
        </p:nvSpPr>
        <p:spPr>
          <a:xfrm>
            <a:off x="3394329" y="2104861"/>
            <a:ext cx="2519215" cy="37592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5212F06-2BF2-7293-5D42-DA5D48B302EA}"/>
              </a:ext>
            </a:extLst>
          </p:cNvPr>
          <p:cNvSpPr/>
          <p:nvPr/>
        </p:nvSpPr>
        <p:spPr>
          <a:xfrm>
            <a:off x="6936357" y="4309803"/>
            <a:ext cx="2421979" cy="4206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3-16]_hanasu1">
            <a:hlinkClick r:id="" action="ppaction://media"/>
            <a:extLst>
              <a:ext uri="{FF2B5EF4-FFF2-40B4-BE49-F238E27FC236}">
                <a16:creationId xmlns:a16="http://schemas.microsoft.com/office/drawing/2014/main" id="{20DD59A4-9AAA-6BD8-9C1B-DB17BCC4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7569" y="882149"/>
            <a:ext cx="289093" cy="28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F8C3E6-C140-AE1B-D42E-9B2B541FA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7" y="820193"/>
            <a:ext cx="3468784" cy="6330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398B855-1B65-3A4D-1186-D99C7CF564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799" y="729973"/>
            <a:ext cx="6181725" cy="6128027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C9FC7BC-1144-0338-88F1-E06B9B6DE7AB}"/>
              </a:ext>
            </a:extLst>
          </p:cNvPr>
          <p:cNvSpPr/>
          <p:nvPr/>
        </p:nvSpPr>
        <p:spPr>
          <a:xfrm>
            <a:off x="5442659" y="927062"/>
            <a:ext cx="1608500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59A941-D566-991F-77E5-C14A4331A682}"/>
              </a:ext>
            </a:extLst>
          </p:cNvPr>
          <p:cNvSpPr/>
          <p:nvPr/>
        </p:nvSpPr>
        <p:spPr>
          <a:xfrm>
            <a:off x="4023640" y="2529037"/>
            <a:ext cx="1359223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DB09E8D-8F19-B440-E7FD-E803B2ED811C}"/>
              </a:ext>
            </a:extLst>
          </p:cNvPr>
          <p:cNvSpPr/>
          <p:nvPr/>
        </p:nvSpPr>
        <p:spPr>
          <a:xfrm>
            <a:off x="7371567" y="2519054"/>
            <a:ext cx="1720657" cy="575728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297B035-E425-9000-9F59-D8F2B9C6DD7C}"/>
              </a:ext>
            </a:extLst>
          </p:cNvPr>
          <p:cNvSpPr/>
          <p:nvPr/>
        </p:nvSpPr>
        <p:spPr>
          <a:xfrm>
            <a:off x="6427412" y="1419591"/>
            <a:ext cx="1367144" cy="28730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FCA421F-39E9-7A6C-8CF3-D16BAF8FF212}"/>
              </a:ext>
            </a:extLst>
          </p:cNvPr>
          <p:cNvSpPr/>
          <p:nvPr/>
        </p:nvSpPr>
        <p:spPr>
          <a:xfrm>
            <a:off x="7804388" y="3867612"/>
            <a:ext cx="1359223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7D84254-11E3-3DB4-E282-7AA91DD15513}"/>
              </a:ext>
            </a:extLst>
          </p:cNvPr>
          <p:cNvSpPr/>
          <p:nvPr/>
        </p:nvSpPr>
        <p:spPr>
          <a:xfrm>
            <a:off x="5427175" y="1876527"/>
            <a:ext cx="2140914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51C2944-183F-FC04-6C7A-42BCEC216316}"/>
              </a:ext>
            </a:extLst>
          </p:cNvPr>
          <p:cNvSpPr/>
          <p:nvPr/>
        </p:nvSpPr>
        <p:spPr>
          <a:xfrm>
            <a:off x="6249204" y="3318521"/>
            <a:ext cx="3071777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7FC541-0205-91E3-6DC7-A5A193C36B36}"/>
              </a:ext>
            </a:extLst>
          </p:cNvPr>
          <p:cNvSpPr/>
          <p:nvPr/>
        </p:nvSpPr>
        <p:spPr>
          <a:xfrm>
            <a:off x="5454270" y="4360733"/>
            <a:ext cx="1946285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3CE15-348A-A1C0-F4D6-276121ED8CFF}"/>
              </a:ext>
            </a:extLst>
          </p:cNvPr>
          <p:cNvSpPr/>
          <p:nvPr/>
        </p:nvSpPr>
        <p:spPr>
          <a:xfrm>
            <a:off x="5449570" y="5802727"/>
            <a:ext cx="1462273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9D80B20-1F5B-875E-6ECB-A89AE0327872}"/>
              </a:ext>
            </a:extLst>
          </p:cNvPr>
          <p:cNvSpPr/>
          <p:nvPr/>
        </p:nvSpPr>
        <p:spPr>
          <a:xfrm>
            <a:off x="6010886" y="4846547"/>
            <a:ext cx="1809126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E9996EB-CBC1-24F0-0571-FC07D9E3ED7E}"/>
              </a:ext>
            </a:extLst>
          </p:cNvPr>
          <p:cNvSpPr/>
          <p:nvPr/>
        </p:nvSpPr>
        <p:spPr>
          <a:xfrm>
            <a:off x="6078877" y="5313044"/>
            <a:ext cx="2189043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72E3818-3B27-841C-371D-192FA95CB91B}"/>
              </a:ext>
            </a:extLst>
          </p:cNvPr>
          <p:cNvSpPr/>
          <p:nvPr/>
        </p:nvSpPr>
        <p:spPr>
          <a:xfrm>
            <a:off x="6045698" y="6312964"/>
            <a:ext cx="1235657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3-17]_hanasu2">
            <a:hlinkClick r:id="" action="ppaction://media"/>
            <a:extLst>
              <a:ext uri="{FF2B5EF4-FFF2-40B4-BE49-F238E27FC236}">
                <a16:creationId xmlns:a16="http://schemas.microsoft.com/office/drawing/2014/main" id="{2B369A8B-69A9-279F-71F0-9B2D6FB6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3419" y="891357"/>
            <a:ext cx="272974" cy="2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3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7AD6E11-B44D-F1A9-1861-FAB3C9C09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57" y="833508"/>
            <a:ext cx="3699894" cy="6189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52E1278-3DF7-B66F-12D8-011C9CBB75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50" y="1852236"/>
            <a:ext cx="8524875" cy="315352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C623EA4-22D7-A6B2-5C8A-05488E7D2BBC}"/>
              </a:ext>
            </a:extLst>
          </p:cNvPr>
          <p:cNvSpPr/>
          <p:nvPr/>
        </p:nvSpPr>
        <p:spPr>
          <a:xfrm>
            <a:off x="4218038" y="3153308"/>
            <a:ext cx="2812027" cy="375927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B0C5E71-DD68-D122-EC19-EF6100777D83}"/>
              </a:ext>
            </a:extLst>
          </p:cNvPr>
          <p:cNvSpPr/>
          <p:nvPr/>
        </p:nvSpPr>
        <p:spPr>
          <a:xfrm>
            <a:off x="4771015" y="2209583"/>
            <a:ext cx="2421979" cy="4206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95E6200-867A-DEA7-378C-D7ADB9412B97}"/>
              </a:ext>
            </a:extLst>
          </p:cNvPr>
          <p:cNvSpPr/>
          <p:nvPr/>
        </p:nvSpPr>
        <p:spPr>
          <a:xfrm>
            <a:off x="6644526" y="4250167"/>
            <a:ext cx="2243835" cy="4206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CF4A228-3B78-F59C-8792-85427F76DAFC}"/>
              </a:ext>
            </a:extLst>
          </p:cNvPr>
          <p:cNvSpPr/>
          <p:nvPr/>
        </p:nvSpPr>
        <p:spPr>
          <a:xfrm>
            <a:off x="2764907" y="4289197"/>
            <a:ext cx="771716" cy="42064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3-18]_hanasu3">
            <a:hlinkClick r:id="" action="ppaction://media"/>
            <a:extLst>
              <a:ext uri="{FF2B5EF4-FFF2-40B4-BE49-F238E27FC236}">
                <a16:creationId xmlns:a16="http://schemas.microsoft.com/office/drawing/2014/main" id="{D7C9186C-8800-EFAF-D987-F71D379A9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4824" y="865768"/>
            <a:ext cx="284742" cy="3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148D79-3290-E8AF-0788-EE79192EC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809021"/>
            <a:ext cx="5240017" cy="6796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674B1EB-6F34-1AC9-04A5-DD8D0B180B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5" y="56653"/>
            <a:ext cx="3356996" cy="66424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721C42-13F8-D1AA-9FD5-BA4F706F0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75CB49C-F24D-A935-8619-326EAB50E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57881"/>
            <a:ext cx="4008116" cy="160697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1A1C5DF-9C43-BA7B-079F-484881D8C4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994" y="1608613"/>
            <a:ext cx="4525933" cy="4486618"/>
          </a:xfrm>
          <a:prstGeom prst="rect">
            <a:avLst/>
          </a:prstGeom>
        </p:spPr>
      </p:pic>
      <p:pic>
        <p:nvPicPr>
          <p:cNvPr id="6146" name="Picture 2" descr="居酒屋・飲食店の店員のイラスト | かわいいフリー素材集 いらすとや">
            <a:extLst>
              <a:ext uri="{FF2B5EF4-FFF2-40B4-BE49-F238E27FC236}">
                <a16:creationId xmlns:a16="http://schemas.microsoft.com/office/drawing/2014/main" id="{D047A31B-A6C6-9C76-57B5-14931FA9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A"/>
              </a:clrFrom>
              <a:clrTo>
                <a:srgbClr val="FF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213" y="4234375"/>
            <a:ext cx="1319862" cy="222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メニューを選んでいる人たちのイラスト | かわいいフリー素材集 いらすとや">
            <a:extLst>
              <a:ext uri="{FF2B5EF4-FFF2-40B4-BE49-F238E27FC236}">
                <a16:creationId xmlns:a16="http://schemas.microsoft.com/office/drawing/2014/main" id="{ACC00521-A71D-7FEE-BBCE-126F906E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0706" y="4820079"/>
            <a:ext cx="2958799" cy="20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8DCDED-AD80-01FF-31B6-BA44D97FA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288" y="1608613"/>
            <a:ext cx="4008116" cy="14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0A2845-A18A-BE77-2F2D-30B3280F2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" y="2138324"/>
            <a:ext cx="10763250" cy="304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5179121-D338-6496-4426-6DFBF4C3D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E84924-6609-2A36-F681-A0224033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733425"/>
            <a:ext cx="4886325" cy="74344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91A608D-4A4C-7BDE-151B-FC7E58254D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100" y="1676411"/>
            <a:ext cx="5524416" cy="50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BCF1B753-09C4-7751-A005-BCFE74851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92" y="3224237"/>
            <a:ext cx="3919867" cy="242049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1B0C2D9-BBBF-9B90-D864-51A01C3C1710}"/>
              </a:ext>
            </a:extLst>
          </p:cNvPr>
          <p:cNvSpPr txBox="1"/>
          <p:nvPr/>
        </p:nvSpPr>
        <p:spPr>
          <a:xfrm>
            <a:off x="1900269" y="3336463"/>
            <a:ext cx="160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いつ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FD145CC-2FAA-0777-9FAB-F6EA17847C73}"/>
              </a:ext>
            </a:extLst>
          </p:cNvPr>
          <p:cNvSpPr txBox="1"/>
          <p:nvPr/>
        </p:nvSpPr>
        <p:spPr>
          <a:xfrm>
            <a:off x="1894764" y="3859512"/>
            <a:ext cx="213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なんにん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8D0769A-678C-EFB4-FC96-332DDE9CCDCC}"/>
              </a:ext>
            </a:extLst>
          </p:cNvPr>
          <p:cNvSpPr txBox="1"/>
          <p:nvPr/>
        </p:nvSpPr>
        <p:spPr>
          <a:xfrm>
            <a:off x="1894827" y="4464876"/>
            <a:ext cx="1295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なんじ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07646B4-AB63-6A5E-A268-47141CF88692}"/>
              </a:ext>
            </a:extLst>
          </p:cNvPr>
          <p:cNvSpPr txBox="1"/>
          <p:nvPr/>
        </p:nvSpPr>
        <p:spPr>
          <a:xfrm>
            <a:off x="1722658" y="5077715"/>
            <a:ext cx="321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なまえ、でんわばんごう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A79B0EA-9C45-D737-0430-0C03F40D0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733425"/>
            <a:ext cx="4886325" cy="7434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5720B8-C456-933D-A183-3FC6B41C2A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CB84F5E-F216-DD94-311D-E02F9270C8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806" y="1476866"/>
            <a:ext cx="2836659" cy="258925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4D295F9-D478-DBE4-B903-6C84F8A028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1641851"/>
            <a:ext cx="6776435" cy="1299710"/>
          </a:xfrm>
          <a:prstGeom prst="rect">
            <a:avLst/>
          </a:prstGeom>
        </p:spPr>
      </p:pic>
      <p:pic>
        <p:nvPicPr>
          <p:cNvPr id="3" name="Z_[03-19]_kaiwa">
            <a:hlinkClick r:id="" action="ppaction://media"/>
            <a:extLst>
              <a:ext uri="{FF2B5EF4-FFF2-40B4-BE49-F238E27FC236}">
                <a16:creationId xmlns:a16="http://schemas.microsoft.com/office/drawing/2014/main" id="{BFF193CF-8801-7583-CA59-AE3C6C3EF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75930" y="1723319"/>
            <a:ext cx="264584" cy="2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CE0A4C0-C6BF-BE64-EB06-AE3C29156D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1548955"/>
            <a:ext cx="7282961" cy="125763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467360C-A197-A844-F048-B1984CA1A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37818"/>
            <a:ext cx="2576458" cy="68608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A79B0EA-9C45-D737-0430-0C03F40D0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733425"/>
            <a:ext cx="4886325" cy="7434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B5720B8-C456-933D-A183-3FC6B41C2A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516" y="37818"/>
            <a:ext cx="3511144" cy="46577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CB84F5E-F216-DD94-311D-E02F9270C8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43" y="4910455"/>
            <a:ext cx="1658030" cy="15134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2146713-39E0-D031-3B25-C2F69788E2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336" y="824083"/>
            <a:ext cx="4886324" cy="586218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5889062-0337-3FE5-A576-099F8FDFED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37" y="3000899"/>
            <a:ext cx="2727877" cy="168444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25DE89E-F0A1-0741-8A44-F43C5020267B}"/>
              </a:ext>
            </a:extLst>
          </p:cNvPr>
          <p:cNvSpPr txBox="1"/>
          <p:nvPr/>
        </p:nvSpPr>
        <p:spPr>
          <a:xfrm>
            <a:off x="960146" y="3064013"/>
            <a:ext cx="873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latin typeface="+mj-ea"/>
                <a:ea typeface="+mj-ea"/>
              </a:rPr>
              <a:t>いつ</a:t>
            </a:r>
            <a:endParaRPr kumimoji="1" lang="ja-JP" altLang="en-US" sz="2000"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7FE1AA-982C-BE79-D1B3-F3390F2FB50D}"/>
              </a:ext>
            </a:extLst>
          </p:cNvPr>
          <p:cNvSpPr txBox="1"/>
          <p:nvPr/>
        </p:nvSpPr>
        <p:spPr>
          <a:xfrm>
            <a:off x="862999" y="3450945"/>
            <a:ext cx="159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+mj-ea"/>
                <a:ea typeface="+mj-ea"/>
              </a:rPr>
              <a:t>なんにん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27DCCD-6AE0-AC48-1075-3F9AC5321C58}"/>
              </a:ext>
            </a:extLst>
          </p:cNvPr>
          <p:cNvSpPr txBox="1"/>
          <p:nvPr/>
        </p:nvSpPr>
        <p:spPr>
          <a:xfrm>
            <a:off x="862999" y="3898680"/>
            <a:ext cx="1295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+mj-ea"/>
                <a:ea typeface="+mj-ea"/>
              </a:rPr>
              <a:t>なんじ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8634A74-D31E-6661-5F7C-6564A9178786}"/>
              </a:ext>
            </a:extLst>
          </p:cNvPr>
          <p:cNvSpPr txBox="1"/>
          <p:nvPr/>
        </p:nvSpPr>
        <p:spPr>
          <a:xfrm>
            <a:off x="785054" y="4298790"/>
            <a:ext cx="2328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>
                <a:latin typeface="+mj-ea"/>
                <a:ea typeface="+mj-ea"/>
              </a:rPr>
              <a:t>なまえ、でんわばんごう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D7031833-9333-63F2-E57C-5438CB5C22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613" y="4279852"/>
            <a:ext cx="3186348" cy="102919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6EE6166-1A9A-2291-AEBD-4E0DE732FA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662" y="5379412"/>
            <a:ext cx="5280319" cy="1309010"/>
          </a:xfrm>
          <a:prstGeom prst="rect">
            <a:avLst/>
          </a:prstGeom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3B8FF0CB-0EAA-1151-664A-C400775D5D63}"/>
              </a:ext>
            </a:extLst>
          </p:cNvPr>
          <p:cNvCxnSpPr/>
          <p:nvPr/>
        </p:nvCxnSpPr>
        <p:spPr>
          <a:xfrm>
            <a:off x="7896225" y="1905000"/>
            <a:ext cx="933450" cy="0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72D910A-FE91-1B1C-AA87-C88C7CFF99E0}"/>
              </a:ext>
            </a:extLst>
          </p:cNvPr>
          <p:cNvSpPr txBox="1"/>
          <p:nvPr/>
        </p:nvSpPr>
        <p:spPr>
          <a:xfrm>
            <a:off x="9115424" y="1647825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75B423F6-0D39-B186-726D-050A620E9652}"/>
              </a:ext>
            </a:extLst>
          </p:cNvPr>
          <p:cNvCxnSpPr/>
          <p:nvPr/>
        </p:nvCxnSpPr>
        <p:spPr>
          <a:xfrm>
            <a:off x="7853671" y="2477601"/>
            <a:ext cx="637559" cy="0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C2DC6D1-B5B4-C58A-5715-85049489D6BB}"/>
              </a:ext>
            </a:extLst>
          </p:cNvPr>
          <p:cNvSpPr txBox="1"/>
          <p:nvPr/>
        </p:nvSpPr>
        <p:spPr>
          <a:xfrm>
            <a:off x="8491230" y="2177772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7FBDF8E-C4BB-B1B5-577C-F06A92F219E4}"/>
              </a:ext>
            </a:extLst>
          </p:cNvPr>
          <p:cNvCxnSpPr>
            <a:cxnSpLocks/>
          </p:cNvCxnSpPr>
          <p:nvPr/>
        </p:nvCxnSpPr>
        <p:spPr>
          <a:xfrm>
            <a:off x="7881014" y="3027241"/>
            <a:ext cx="1491585" cy="0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DE3DFA7-D468-EF01-A26B-AAC9D0606D2B}"/>
              </a:ext>
            </a:extLst>
          </p:cNvPr>
          <p:cNvSpPr txBox="1"/>
          <p:nvPr/>
        </p:nvSpPr>
        <p:spPr>
          <a:xfrm>
            <a:off x="9372599" y="2702399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2675982F-F13A-EA37-0472-9819477A69C6}"/>
              </a:ext>
            </a:extLst>
          </p:cNvPr>
          <p:cNvCxnSpPr>
            <a:cxnSpLocks/>
          </p:cNvCxnSpPr>
          <p:nvPr/>
        </p:nvCxnSpPr>
        <p:spPr>
          <a:xfrm>
            <a:off x="7897323" y="3834056"/>
            <a:ext cx="593907" cy="0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FB9ADDF-61AA-6DE3-AFA7-5A78DE966987}"/>
              </a:ext>
            </a:extLst>
          </p:cNvPr>
          <p:cNvSpPr txBox="1"/>
          <p:nvPr/>
        </p:nvSpPr>
        <p:spPr>
          <a:xfrm>
            <a:off x="8682500" y="3557188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400">
              <a:solidFill>
                <a:srgbClr val="FF6969"/>
              </a:solidFill>
              <a:latin typeface="+mj-ea"/>
              <a:ea typeface="+mj-ea"/>
            </a:endParaRPr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1395954A-03EB-4823-68DB-4B5D7F39C424}"/>
              </a:ext>
            </a:extLst>
          </p:cNvPr>
          <p:cNvCxnSpPr>
            <a:cxnSpLocks/>
          </p:cNvCxnSpPr>
          <p:nvPr/>
        </p:nvCxnSpPr>
        <p:spPr>
          <a:xfrm>
            <a:off x="7883498" y="4965158"/>
            <a:ext cx="2003451" cy="0"/>
          </a:xfrm>
          <a:prstGeom prst="line">
            <a:avLst/>
          </a:prstGeom>
          <a:ln w="28575">
            <a:solidFill>
              <a:srgbClr val="FF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2605B98-EF82-3E69-E1F9-EEDA318465E6}"/>
              </a:ext>
            </a:extLst>
          </p:cNvPr>
          <p:cNvSpPr txBox="1"/>
          <p:nvPr/>
        </p:nvSpPr>
        <p:spPr>
          <a:xfrm>
            <a:off x="9907334" y="4679622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6969"/>
                </a:solidFill>
                <a:latin typeface="+mj-ea"/>
                <a:ea typeface="+mj-ea"/>
              </a:rPr>
              <a:t>4</a:t>
            </a:r>
            <a:endParaRPr kumimoji="1" lang="ja-JP" altLang="en-US" sz="240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3" name="Z_[03-19]_kaiwa">
            <a:hlinkClick r:id="" action="ppaction://media"/>
            <a:extLst>
              <a:ext uri="{FF2B5EF4-FFF2-40B4-BE49-F238E27FC236}">
                <a16:creationId xmlns:a16="http://schemas.microsoft.com/office/drawing/2014/main" id="{4B8CC6FB-EA10-048F-F25C-ED14BBCEA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86213" y="1640264"/>
            <a:ext cx="268414" cy="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5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1" grpId="0"/>
      <p:bldP spid="33" grpId="0"/>
      <p:bldP spid="36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E344081-C8C5-DBBA-43B9-00A7D3F4B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-8840"/>
            <a:ext cx="3658836" cy="61084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EDC23F0-4F67-F69B-1DC7-762B980644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002"/>
            <a:ext cx="3114675" cy="67104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ABA7A3D-AE4A-81AD-F5F3-3F8021B6F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1541295"/>
            <a:ext cx="5660735" cy="49337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CC30FE-B795-9A56-D51C-21F6292B93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67" y="1541295"/>
            <a:ext cx="6130219" cy="4933778"/>
          </a:xfrm>
          <a:prstGeom prst="rect">
            <a:avLst/>
          </a:prstGeom>
        </p:spPr>
      </p:pic>
      <p:pic>
        <p:nvPicPr>
          <p:cNvPr id="2" name="Z_[03-20]_hanasu">
            <a:hlinkClick r:id="" action="ppaction://media"/>
            <a:extLst>
              <a:ext uri="{FF2B5EF4-FFF2-40B4-BE49-F238E27FC236}">
                <a16:creationId xmlns:a16="http://schemas.microsoft.com/office/drawing/2014/main" id="{65578263-EAFB-BDA1-B895-D08CFDE49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7763" y="770820"/>
            <a:ext cx="243417" cy="2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E815264-A2A5-2036-AE76-ED7639AC3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484" y="936109"/>
            <a:ext cx="7489062" cy="588334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CEB701A-25DD-1E30-F1AA-56EB9C7259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AB37E10-46CD-4D18-53D0-CEEC01D69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82252"/>
            <a:ext cx="2006444" cy="63308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7BABFDA-64A8-877E-C36A-65DEA5359E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484" y="949491"/>
            <a:ext cx="1043196" cy="5532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908F65A-B9DA-5946-2DE3-61C5877076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863649"/>
            <a:ext cx="3305176" cy="746776"/>
          </a:xfrm>
          <a:prstGeom prst="rect">
            <a:avLst/>
          </a:prstGeom>
        </p:spPr>
      </p:pic>
      <p:pic>
        <p:nvPicPr>
          <p:cNvPr id="2" name="Z_[03-13]_kotoba">
            <a:hlinkClick r:id="" action="ppaction://media"/>
            <a:extLst>
              <a:ext uri="{FF2B5EF4-FFF2-40B4-BE49-F238E27FC236}">
                <a16:creationId xmlns:a16="http://schemas.microsoft.com/office/drawing/2014/main" id="{196D5C51-653E-D1A3-3B9A-EE49EAED0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4222" y="1018507"/>
            <a:ext cx="265029" cy="2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E344081-C8C5-DBBA-43B9-00A7D3F4BC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-8840"/>
            <a:ext cx="3658836" cy="61084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ABA7A3D-AE4A-81AD-F5F3-3F8021B6F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1541295"/>
            <a:ext cx="5660735" cy="49337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CC30FE-B795-9A56-D51C-21F6292B9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367" y="1541295"/>
            <a:ext cx="6130219" cy="493377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21C0BA7-47F4-2F8E-89D6-5284CF1AEE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751115"/>
            <a:ext cx="3453910" cy="64106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B456EE-9AA7-488E-71CF-EF0622DBA836}"/>
              </a:ext>
            </a:extLst>
          </p:cNvPr>
          <p:cNvSpPr/>
          <p:nvPr/>
        </p:nvSpPr>
        <p:spPr>
          <a:xfrm>
            <a:off x="1802554" y="2252206"/>
            <a:ext cx="2140914" cy="63330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508ED52-050E-B9BF-8528-F62FC8451E30}"/>
              </a:ext>
            </a:extLst>
          </p:cNvPr>
          <p:cNvSpPr/>
          <p:nvPr/>
        </p:nvSpPr>
        <p:spPr>
          <a:xfrm>
            <a:off x="2665213" y="3125689"/>
            <a:ext cx="1809126" cy="3023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11FB3F0-8B9E-F232-1271-67CF95D93968}"/>
              </a:ext>
            </a:extLst>
          </p:cNvPr>
          <p:cNvSpPr/>
          <p:nvPr/>
        </p:nvSpPr>
        <p:spPr>
          <a:xfrm>
            <a:off x="8623785" y="2301576"/>
            <a:ext cx="971266" cy="32498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1B0A26-4019-3D23-2C2A-488CE52D42C6}"/>
              </a:ext>
            </a:extLst>
          </p:cNvPr>
          <p:cNvSpPr/>
          <p:nvPr/>
        </p:nvSpPr>
        <p:spPr>
          <a:xfrm>
            <a:off x="2653352" y="1710975"/>
            <a:ext cx="2554531" cy="28730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2EFBB3A-FC8B-7FA7-A53B-F619B7A716CD}"/>
              </a:ext>
            </a:extLst>
          </p:cNvPr>
          <p:cNvSpPr/>
          <p:nvPr/>
        </p:nvSpPr>
        <p:spPr>
          <a:xfrm>
            <a:off x="8655053" y="3410100"/>
            <a:ext cx="2648742" cy="3023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9082575-0BB2-FA20-E0D4-F230DCCEBC84}"/>
              </a:ext>
            </a:extLst>
          </p:cNvPr>
          <p:cNvSpPr/>
          <p:nvPr/>
        </p:nvSpPr>
        <p:spPr>
          <a:xfrm>
            <a:off x="7687159" y="1765410"/>
            <a:ext cx="2590506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7D8F0F1-9BCA-6F2C-9D9B-3CA76A3B6E47}"/>
              </a:ext>
            </a:extLst>
          </p:cNvPr>
          <p:cNvSpPr/>
          <p:nvPr/>
        </p:nvSpPr>
        <p:spPr>
          <a:xfrm>
            <a:off x="7713841" y="2867286"/>
            <a:ext cx="1302733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E524E83-0601-F8CD-BB2C-DDD263EC47AC}"/>
              </a:ext>
            </a:extLst>
          </p:cNvPr>
          <p:cNvSpPr/>
          <p:nvPr/>
        </p:nvSpPr>
        <p:spPr>
          <a:xfrm>
            <a:off x="1832285" y="3793516"/>
            <a:ext cx="1129989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9A2C96D-4E34-8110-905C-D8A714D34D5D}"/>
              </a:ext>
            </a:extLst>
          </p:cNvPr>
          <p:cNvSpPr/>
          <p:nvPr/>
        </p:nvSpPr>
        <p:spPr>
          <a:xfrm>
            <a:off x="1797295" y="5010124"/>
            <a:ext cx="856057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D864CB4-40E8-08DC-F1DC-E0A55CBF1701}"/>
              </a:ext>
            </a:extLst>
          </p:cNvPr>
          <p:cNvSpPr/>
          <p:nvPr/>
        </p:nvSpPr>
        <p:spPr>
          <a:xfrm>
            <a:off x="2707940" y="4326202"/>
            <a:ext cx="928368" cy="332613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8F52CF3-C552-E9B1-65C5-8FC359E67A45}"/>
              </a:ext>
            </a:extLst>
          </p:cNvPr>
          <p:cNvSpPr/>
          <p:nvPr/>
        </p:nvSpPr>
        <p:spPr>
          <a:xfrm>
            <a:off x="2634654" y="5527840"/>
            <a:ext cx="2189043" cy="28730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A5779B8-6691-98F0-ABD2-13B718E96F90}"/>
              </a:ext>
            </a:extLst>
          </p:cNvPr>
          <p:cNvSpPr/>
          <p:nvPr/>
        </p:nvSpPr>
        <p:spPr>
          <a:xfrm>
            <a:off x="8623786" y="5540259"/>
            <a:ext cx="971266" cy="2748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76CBF56-93C5-C733-BFEC-92D9D0E0327C}"/>
              </a:ext>
            </a:extLst>
          </p:cNvPr>
          <p:cNvSpPr/>
          <p:nvPr/>
        </p:nvSpPr>
        <p:spPr>
          <a:xfrm>
            <a:off x="7713841" y="3941236"/>
            <a:ext cx="2001659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3AC3848-A9A1-C13A-9AFC-6509188A809D}"/>
              </a:ext>
            </a:extLst>
          </p:cNvPr>
          <p:cNvSpPr/>
          <p:nvPr/>
        </p:nvSpPr>
        <p:spPr>
          <a:xfrm>
            <a:off x="7643865" y="4625930"/>
            <a:ext cx="4290735" cy="633301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9C96644-4327-EF7B-8D6D-61A78D6FD04C}"/>
              </a:ext>
            </a:extLst>
          </p:cNvPr>
          <p:cNvSpPr/>
          <p:nvPr/>
        </p:nvSpPr>
        <p:spPr>
          <a:xfrm>
            <a:off x="1781873" y="6036394"/>
            <a:ext cx="1819860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B0D0370-C808-B7C3-D0CD-6956F2ED8C82}"/>
              </a:ext>
            </a:extLst>
          </p:cNvPr>
          <p:cNvSpPr/>
          <p:nvPr/>
        </p:nvSpPr>
        <p:spPr>
          <a:xfrm>
            <a:off x="7740187" y="6056605"/>
            <a:ext cx="2202031" cy="29544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3-20]_hanasu">
            <a:hlinkClick r:id="" action="ppaction://media"/>
            <a:extLst>
              <a:ext uri="{FF2B5EF4-FFF2-40B4-BE49-F238E27FC236}">
                <a16:creationId xmlns:a16="http://schemas.microsoft.com/office/drawing/2014/main" id="{4F303208-E9DD-8FA1-E358-39FF8AEE0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2711097" y="866070"/>
            <a:ext cx="250474" cy="2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0FD637D4-BF7F-AC03-EC17-417A7271C465}"/>
              </a:ext>
            </a:extLst>
          </p:cNvPr>
          <p:cNvSpPr/>
          <p:nvPr/>
        </p:nvSpPr>
        <p:spPr>
          <a:xfrm>
            <a:off x="1515052" y="2827328"/>
            <a:ext cx="4770932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E344081-C8C5-DBBA-43B9-00A7D3F4B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-8840"/>
            <a:ext cx="3658836" cy="61084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ABA7A3D-AE4A-81AD-F5F3-3F8021B6F6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849" y="211476"/>
            <a:ext cx="3789051" cy="330245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CC30FE-B795-9A56-D51C-21F6292B9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6405" y="3596986"/>
            <a:ext cx="3789051" cy="30495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1D1E7E9-31E0-FE1F-84BC-BD032F5DF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0" y="697250"/>
            <a:ext cx="7599259" cy="1903073"/>
          </a:xfrm>
          <a:prstGeom prst="rect">
            <a:avLst/>
          </a:prstGeom>
        </p:spPr>
      </p:pic>
      <p:pic>
        <p:nvPicPr>
          <p:cNvPr id="14340" name="Picture 4" descr="いろいろな表情の電話をする人のイラスト（女性） | かわいいフリー素材集 いらすとや">
            <a:extLst>
              <a:ext uri="{FF2B5EF4-FFF2-40B4-BE49-F238E27FC236}">
                <a16:creationId xmlns:a16="http://schemas.microsoft.com/office/drawing/2014/main" id="{47E65987-F4EC-D954-6AB6-50BC4B22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210" y="4348034"/>
            <a:ext cx="1299683" cy="181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 descr="おもちゃ, 人形, 挿絵 が含まれている画像&#10;&#10;自動的に生成された説明">
            <a:extLst>
              <a:ext uri="{FF2B5EF4-FFF2-40B4-BE49-F238E27FC236}">
                <a16:creationId xmlns:a16="http://schemas.microsoft.com/office/drawing/2014/main" id="{DC120B6F-0E89-0CC4-D1D2-B94CBC7013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05"/>
          <a:stretch/>
        </p:blipFill>
        <p:spPr>
          <a:xfrm>
            <a:off x="5709250" y="2600323"/>
            <a:ext cx="1781968" cy="1438277"/>
          </a:xfrm>
          <a:prstGeom prst="rect">
            <a:avLst/>
          </a:prstGeom>
        </p:spPr>
      </p:pic>
      <p:pic>
        <p:nvPicPr>
          <p:cNvPr id="14342" name="Picture 6" descr="楽しい飲み会のイラスト（私服） | かわいいフリー素材集 いらすとや">
            <a:extLst>
              <a:ext uri="{FF2B5EF4-FFF2-40B4-BE49-F238E27FC236}">
                <a16:creationId xmlns:a16="http://schemas.microsoft.com/office/drawing/2014/main" id="{CAB8DD7E-A7FB-25F2-0D84-250E36A9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9758" y="3429000"/>
            <a:ext cx="1966913" cy="103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カレンダーのテンプレート | かわいいフリー素材集 いらすとや">
            <a:extLst>
              <a:ext uri="{FF2B5EF4-FFF2-40B4-BE49-F238E27FC236}">
                <a16:creationId xmlns:a16="http://schemas.microsoft.com/office/drawing/2014/main" id="{F0CFB3F8-4EEF-A6B8-565D-7A7BDA9D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675" y="4049162"/>
            <a:ext cx="1568727" cy="8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時計のイラスト">
            <a:extLst>
              <a:ext uri="{FF2B5EF4-FFF2-40B4-BE49-F238E27FC236}">
                <a16:creationId xmlns:a16="http://schemas.microsoft.com/office/drawing/2014/main" id="{EC2449BE-7E14-8330-9517-A5231727B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646" y="2914765"/>
            <a:ext cx="809393" cy="80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メモ帳のイラスト（文房具）">
            <a:extLst>
              <a:ext uri="{FF2B5EF4-FFF2-40B4-BE49-F238E27FC236}">
                <a16:creationId xmlns:a16="http://schemas.microsoft.com/office/drawing/2014/main" id="{C2F3A3F1-2374-0E64-CB59-63A79C56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5464">
            <a:off x="6159931" y="4139675"/>
            <a:ext cx="1209675" cy="134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171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9176EA-6707-CACB-86D0-2A0B46EB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23293B-3732-613E-EED1-9E30D6A2C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3ED113A-AD85-C5EF-2E6E-071A464A65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54" y="2209774"/>
            <a:ext cx="11944492" cy="27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30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368312-507C-6795-BACC-207AF86ACE0F}"/>
              </a:ext>
            </a:extLst>
          </p:cNvPr>
          <p:cNvSpPr txBox="1"/>
          <p:nvPr/>
        </p:nvSpPr>
        <p:spPr>
          <a:xfrm>
            <a:off x="301369" y="2897623"/>
            <a:ext cx="402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①　ドリンクバーが半額になる。</a:t>
            </a:r>
            <a:endParaRPr kumimoji="1"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　　　子どもは無料になる。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345BE6A-0FC1-58F3-04BE-00BFD09FEC42}"/>
              </a:ext>
            </a:extLst>
          </p:cNvPr>
          <p:cNvSpPr txBox="1"/>
          <p:nvPr/>
        </p:nvSpPr>
        <p:spPr>
          <a:xfrm>
            <a:off x="301368" y="4442535"/>
            <a:ext cx="402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② 飲み物と 食べ物の料金が</a:t>
            </a:r>
            <a:endParaRPr kumimoji="1"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　　　</a:t>
            </a:r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10%</a:t>
            </a: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わりびきになる。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344886-7746-E1D8-CFFB-A89701FEA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576" y="40599"/>
            <a:ext cx="5108448" cy="4897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0982FC-D8E5-0FCD-AA29-92530CDF0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122147"/>
            <a:ext cx="2894524" cy="6012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860CF44-EE95-08F4-5710-1F18F24B19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9" y="816886"/>
            <a:ext cx="3760967" cy="73526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F662529-B912-C628-9FBC-A356D6109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59" y="1738030"/>
            <a:ext cx="2501146" cy="84500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12C13CF-47B6-9615-BA5E-3022377A8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621" y="814025"/>
            <a:ext cx="4378357" cy="284797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CE1E4D4-84DF-ECD2-D0B1-C65451467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020" y="3664861"/>
            <a:ext cx="7553325" cy="308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9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2A14D56-7E9B-779D-B91C-34F9A160E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9" y="5041310"/>
            <a:ext cx="10668000" cy="171356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D368312-507C-6795-BACC-207AF86ACE0F}"/>
              </a:ext>
            </a:extLst>
          </p:cNvPr>
          <p:cNvSpPr txBox="1"/>
          <p:nvPr/>
        </p:nvSpPr>
        <p:spPr>
          <a:xfrm>
            <a:off x="3471879" y="5721115"/>
            <a:ext cx="210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注文のとき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345BE6A-0FC1-58F3-04BE-00BFD09FEC42}"/>
              </a:ext>
            </a:extLst>
          </p:cNvPr>
          <p:cNvSpPr txBox="1"/>
          <p:nvPr/>
        </p:nvSpPr>
        <p:spPr>
          <a:xfrm>
            <a:off x="3177918" y="6218316"/>
            <a:ext cx="265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12</a:t>
            </a:r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31</a:t>
            </a:r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日まで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344886-7746-E1D8-CFFB-A89701FEA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576" y="40599"/>
            <a:ext cx="5108448" cy="4897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0982FC-D8E5-0FCD-AA29-92530CDF02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" y="122147"/>
            <a:ext cx="2894524" cy="6012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860CF44-EE95-08F4-5710-1F18F24B19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9" y="816886"/>
            <a:ext cx="3760967" cy="73526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12C13CF-47B6-9615-BA5E-3022377A8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72" y="2389927"/>
            <a:ext cx="3388029" cy="22038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CE1E4D4-84DF-ECD2-D0B1-C654514674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232" y="2492331"/>
            <a:ext cx="5867526" cy="23956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BC9673A-2A6D-B803-69D2-E6205C01CB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27" y="1584468"/>
            <a:ext cx="4864596" cy="75451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F1CE5B8-93CF-186B-C483-CB11BF91F8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274" y="1081086"/>
            <a:ext cx="4667376" cy="125789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114FC3-E78A-D7F1-5857-15ED63A49225}"/>
              </a:ext>
            </a:extLst>
          </p:cNvPr>
          <p:cNvSpPr txBox="1"/>
          <p:nvPr/>
        </p:nvSpPr>
        <p:spPr>
          <a:xfrm>
            <a:off x="7650962" y="5694656"/>
            <a:ext cx="210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会計のとき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14F843D-6DE9-5455-6AAF-4F2EC9DD2491}"/>
              </a:ext>
            </a:extLst>
          </p:cNvPr>
          <p:cNvSpPr txBox="1"/>
          <p:nvPr/>
        </p:nvSpPr>
        <p:spPr>
          <a:xfrm>
            <a:off x="7357001" y="6191857"/>
            <a:ext cx="2651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月</a:t>
            </a:r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30</a:t>
            </a:r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日まで</a:t>
            </a:r>
          </a:p>
        </p:txBody>
      </p:sp>
    </p:spTree>
    <p:extLst>
      <p:ext uri="{BB962C8B-B14F-4D97-AF65-F5344CB8AC3E}">
        <p14:creationId xmlns:p14="http://schemas.microsoft.com/office/powerpoint/2010/main" val="3042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D46FFF7-D249-8950-BCFC-0F8707E27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445" y="970540"/>
            <a:ext cx="9603110" cy="588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CBC5C2F-AF15-97C5-F622-C874D7701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775" y="1575036"/>
            <a:ext cx="8736578" cy="523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DA46194-4B6C-316D-3157-0FAAC01FF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890" y="1695432"/>
            <a:ext cx="5792860" cy="49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536" y="2299952"/>
            <a:ext cx="2113155" cy="16112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8597CC7-2B8F-B8FC-F9F0-CE52463DA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15" y="642229"/>
            <a:ext cx="5792860" cy="492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107AD44-702C-C8B5-508B-B343E87A5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838199"/>
            <a:ext cx="5934075" cy="697254"/>
          </a:xfrm>
          <a:prstGeom prst="rect">
            <a:avLst/>
          </a:prstGeom>
        </p:spPr>
      </p:pic>
      <p:pic>
        <p:nvPicPr>
          <p:cNvPr id="5122" name="Picture 2" descr="Z_03_3_02_iriguchide">
            <a:extLst>
              <a:ext uri="{FF2B5EF4-FFF2-40B4-BE49-F238E27FC236}">
                <a16:creationId xmlns:a16="http://schemas.microsoft.com/office/drawing/2014/main" id="{59DD9B72-C7FC-2241-990F-F16A05A3D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83" y="2390774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_03_3_03_sekide">
            <a:extLst>
              <a:ext uri="{FF2B5EF4-FFF2-40B4-BE49-F238E27FC236}">
                <a16:creationId xmlns:a16="http://schemas.microsoft.com/office/drawing/2014/main" id="{0A9D4654-230C-24EC-0E05-638CADA1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8195" y="2390773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Z_03_3_04_rejide">
            <a:extLst>
              <a:ext uri="{FF2B5EF4-FFF2-40B4-BE49-F238E27FC236}">
                <a16:creationId xmlns:a16="http://schemas.microsoft.com/office/drawing/2014/main" id="{4F9325D9-CED4-4A36-B32A-D936B81DD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6783" y="2390772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8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107AD44-702C-C8B5-508B-B343E87A5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3" y="812909"/>
            <a:ext cx="5934075" cy="69725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028A2AB-FF75-123F-2101-AAB1BE1E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3" y="1535632"/>
            <a:ext cx="6000752" cy="64808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33DEE7E-6C7C-1A65-E8AC-45CF5F0D0B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563" y="972611"/>
            <a:ext cx="3689643" cy="31011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8A6ACE-68A2-B443-C42F-E4D09B3F7D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73" y="2009775"/>
            <a:ext cx="7001607" cy="185153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D4E4C72-44AE-6DA6-1BBC-9988DCADC9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582" y="3861311"/>
            <a:ext cx="9582150" cy="29082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319332C-CDE4-4E7A-9533-B9B7C73F7C41}"/>
              </a:ext>
            </a:extLst>
          </p:cNvPr>
          <p:cNvSpPr txBox="1"/>
          <p:nvPr/>
        </p:nvSpPr>
        <p:spPr>
          <a:xfrm>
            <a:off x="1226776" y="3951679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DCC791-D178-3A76-46E5-F9F73DA777E8}"/>
              </a:ext>
            </a:extLst>
          </p:cNvPr>
          <p:cNvSpPr txBox="1"/>
          <p:nvPr/>
        </p:nvSpPr>
        <p:spPr>
          <a:xfrm>
            <a:off x="4027126" y="3951679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2</a:t>
            </a: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人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DF756E-77F5-BA8D-804D-234E38AC4E03}"/>
              </a:ext>
            </a:extLst>
          </p:cNvPr>
          <p:cNvSpPr txBox="1"/>
          <p:nvPr/>
        </p:nvSpPr>
        <p:spPr>
          <a:xfrm>
            <a:off x="1226776" y="5016509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EE327E-3818-1316-30FC-802F2596FAF8}"/>
              </a:ext>
            </a:extLst>
          </p:cNvPr>
          <p:cNvSpPr txBox="1"/>
          <p:nvPr/>
        </p:nvSpPr>
        <p:spPr>
          <a:xfrm>
            <a:off x="6846526" y="5016509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はい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2ABEA0-7C46-311D-A1C1-97D2219A2D58}"/>
              </a:ext>
            </a:extLst>
          </p:cNvPr>
          <p:cNvSpPr txBox="1"/>
          <p:nvPr/>
        </p:nvSpPr>
        <p:spPr>
          <a:xfrm>
            <a:off x="1226776" y="5583426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6E4EC6F-81D0-59E7-B393-CD47F35799DA}"/>
              </a:ext>
            </a:extLst>
          </p:cNvPr>
          <p:cNvSpPr txBox="1"/>
          <p:nvPr/>
        </p:nvSpPr>
        <p:spPr>
          <a:xfrm>
            <a:off x="6989401" y="5575677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テーブル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1439EA7E-9663-DA0A-53E9-5180FC6BE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49612" y="1604044"/>
            <a:ext cx="255034" cy="2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C95A14D-5CB0-54A1-24F4-018588EE42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26" y="3602046"/>
            <a:ext cx="7753352" cy="28289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107AD44-702C-C8B5-508B-B343E87A56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3" y="812909"/>
            <a:ext cx="5934075" cy="69725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028A2AB-FF75-123F-2101-AAB1BE1EC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3" y="1535632"/>
            <a:ext cx="6000752" cy="64808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319332C-CDE4-4E7A-9533-B9B7C73F7C41}"/>
              </a:ext>
            </a:extLst>
          </p:cNvPr>
          <p:cNvSpPr txBox="1"/>
          <p:nvPr/>
        </p:nvSpPr>
        <p:spPr>
          <a:xfrm>
            <a:off x="2879446" y="4729660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おさしみ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DCC791-D178-3A76-46E5-F9F73DA777E8}"/>
              </a:ext>
            </a:extLst>
          </p:cNvPr>
          <p:cNvSpPr txBox="1"/>
          <p:nvPr/>
        </p:nvSpPr>
        <p:spPr>
          <a:xfrm>
            <a:off x="5276850" y="4743890"/>
            <a:ext cx="201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ミックスフライ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DF756E-77F5-BA8D-804D-234E38AC4E03}"/>
              </a:ext>
            </a:extLst>
          </p:cNvPr>
          <p:cNvSpPr txBox="1"/>
          <p:nvPr/>
        </p:nvSpPr>
        <p:spPr>
          <a:xfrm>
            <a:off x="2968788" y="5322368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大もり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EE327E-3818-1316-30FC-802F2596FAF8}"/>
              </a:ext>
            </a:extLst>
          </p:cNvPr>
          <p:cNvSpPr txBox="1"/>
          <p:nvPr/>
        </p:nvSpPr>
        <p:spPr>
          <a:xfrm>
            <a:off x="5713650" y="5268512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ふつう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62ABEA0-7C46-311D-A1C1-97D2219A2D58}"/>
              </a:ext>
            </a:extLst>
          </p:cNvPr>
          <p:cNvSpPr txBox="1"/>
          <p:nvPr/>
        </p:nvSpPr>
        <p:spPr>
          <a:xfrm>
            <a:off x="3277374" y="5823908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－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6E4EC6F-81D0-59E7-B393-CD47F35799DA}"/>
              </a:ext>
            </a:extLst>
          </p:cNvPr>
          <p:cNvSpPr txBox="1"/>
          <p:nvPr/>
        </p:nvSpPr>
        <p:spPr>
          <a:xfrm>
            <a:off x="5361902" y="5834825"/>
            <a:ext cx="2181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アイスコーヒー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87C06E1-DFDF-2D59-999F-0E9A30DF51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67" y="2350032"/>
            <a:ext cx="5618331" cy="97553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246D04B-2214-61E2-6882-CB99D6865F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399" y="933873"/>
            <a:ext cx="3658260" cy="2810866"/>
          </a:xfrm>
          <a:prstGeom prst="rect">
            <a:avLst/>
          </a:prstGeom>
        </p:spPr>
      </p:pic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B73164DC-B1EF-41E9-53CF-27A904394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93465" y="1596021"/>
            <a:ext cx="329197" cy="32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9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E780C1F-D134-AD9F-FCC0-890634E877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98" y="3077414"/>
            <a:ext cx="6924675" cy="14837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107AD44-702C-C8B5-508B-B343E87A56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3" y="812909"/>
            <a:ext cx="5934075" cy="69725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028A2AB-FF75-123F-2101-AAB1BE1EC9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3" y="1535632"/>
            <a:ext cx="6000752" cy="64808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5F162C-DC0F-7C02-0DDD-526720A6A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72" y="5892280"/>
            <a:ext cx="6618126" cy="73128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319332C-CDE4-4E7A-9533-B9B7C73F7C41}"/>
              </a:ext>
            </a:extLst>
          </p:cNvPr>
          <p:cNvSpPr txBox="1"/>
          <p:nvPr/>
        </p:nvSpPr>
        <p:spPr>
          <a:xfrm>
            <a:off x="3162299" y="3998500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800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2DCC791-D178-3A76-46E5-F9F73DA777E8}"/>
              </a:ext>
            </a:extLst>
          </p:cNvPr>
          <p:cNvSpPr txBox="1"/>
          <p:nvPr/>
        </p:nvSpPr>
        <p:spPr>
          <a:xfrm>
            <a:off x="5481238" y="3998500"/>
            <a:ext cx="201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６５０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DF756E-77F5-BA8D-804D-234E38AC4E03}"/>
              </a:ext>
            </a:extLst>
          </p:cNvPr>
          <p:cNvSpPr txBox="1"/>
          <p:nvPr/>
        </p:nvSpPr>
        <p:spPr>
          <a:xfrm>
            <a:off x="2879446" y="6080018"/>
            <a:ext cx="147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クーポン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A7B596-4A86-07B7-6723-B5EEA73763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3" y="2260328"/>
            <a:ext cx="3305175" cy="734799"/>
          </a:xfrm>
          <a:prstGeom prst="rect">
            <a:avLst/>
          </a:prstGeom>
        </p:spPr>
      </p:pic>
      <p:pic>
        <p:nvPicPr>
          <p:cNvPr id="6" name="Picture 6" descr="Z_03_3_04_rejide">
            <a:extLst>
              <a:ext uri="{FF2B5EF4-FFF2-40B4-BE49-F238E27FC236}">
                <a16:creationId xmlns:a16="http://schemas.microsoft.com/office/drawing/2014/main" id="{960CB498-06AA-8987-0FD7-81968727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9892" y="962022"/>
            <a:ext cx="33051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22CF85E-14DD-572A-584F-1A66F28DA13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51" y="4975644"/>
            <a:ext cx="4800600" cy="867801"/>
          </a:xfrm>
          <a:prstGeom prst="rect">
            <a:avLst/>
          </a:prstGeom>
        </p:spPr>
      </p:pic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5C422574-449F-D9CF-EE85-B75F56C3C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61380" y="1579980"/>
            <a:ext cx="337219" cy="3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5F40ED-277A-12C9-4061-660332803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38199"/>
            <a:ext cx="4657726" cy="7787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55E041-2F1D-D23E-D6D6-6F0A9ADF39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44" y="1898877"/>
            <a:ext cx="8091889" cy="46199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3D8AD9C-E0AF-EF38-EBC3-6BCA367C02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348" y="857249"/>
            <a:ext cx="3319208" cy="2789764"/>
          </a:xfrm>
          <a:prstGeom prst="rect">
            <a:avLst/>
          </a:prstGeom>
        </p:spPr>
      </p:pic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16A5A977-796F-3FBA-39E1-4C927265D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00380" y="903632"/>
            <a:ext cx="289378" cy="2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4DB47-5DFF-B6D6-0B1C-AECCECEC6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4"/>
            <a:ext cx="2879446" cy="76485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2232322-26D2-0E83-7857-08E74A059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643" y="38546"/>
            <a:ext cx="6181725" cy="63308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75F40ED-277A-12C9-4061-660332803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838199"/>
            <a:ext cx="4657726" cy="7787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C10897C-7703-BB0E-4E6B-4CF46FD0C3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275" y="671631"/>
            <a:ext cx="5900072" cy="6148931"/>
          </a:xfrm>
          <a:prstGeom prst="rect">
            <a:avLst/>
          </a:prstGeom>
        </p:spPr>
      </p:pic>
      <p:pic>
        <p:nvPicPr>
          <p:cNvPr id="6" name="Picture 4" descr="Z_03_3_03_sekide">
            <a:extLst>
              <a:ext uri="{FF2B5EF4-FFF2-40B4-BE49-F238E27FC236}">
                <a16:creationId xmlns:a16="http://schemas.microsoft.com/office/drawing/2014/main" id="{7D30FA10-55CC-637D-BB22-E260A316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534" y="3674781"/>
            <a:ext cx="3097492" cy="309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03-14]_kaiwa">
            <a:hlinkClick r:id="" action="ppaction://media"/>
            <a:extLst>
              <a:ext uri="{FF2B5EF4-FFF2-40B4-BE49-F238E27FC236}">
                <a16:creationId xmlns:a16="http://schemas.microsoft.com/office/drawing/2014/main" id="{FE4D57C6-686F-ACD9-C745-4885F411F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73738" y="890170"/>
            <a:ext cx="313156" cy="3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Widescreen</PresentationFormat>
  <Paragraphs>65</Paragraphs>
  <Slides>38</Slides>
  <Notes>24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53</cp:revision>
  <dcterms:created xsi:type="dcterms:W3CDTF">2025-03-04T06:27:47Z</dcterms:created>
  <dcterms:modified xsi:type="dcterms:W3CDTF">2026-02-06T04:15:17Z</dcterms:modified>
</cp:coreProperties>
</file>