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96" r:id="rId2"/>
    <p:sldId id="297" r:id="rId3"/>
    <p:sldId id="745" r:id="rId4"/>
    <p:sldId id="746" r:id="rId5"/>
    <p:sldId id="747" r:id="rId6"/>
    <p:sldId id="750" r:id="rId7"/>
    <p:sldId id="751" r:id="rId8"/>
    <p:sldId id="692" r:id="rId9"/>
    <p:sldId id="752" r:id="rId10"/>
    <p:sldId id="753" r:id="rId11"/>
    <p:sldId id="754" r:id="rId12"/>
    <p:sldId id="693" r:id="rId13"/>
    <p:sldId id="755" r:id="rId14"/>
    <p:sldId id="756" r:id="rId15"/>
    <p:sldId id="757" r:id="rId16"/>
    <p:sldId id="309" r:id="rId17"/>
    <p:sldId id="697" r:id="rId18"/>
    <p:sldId id="758" r:id="rId19"/>
    <p:sldId id="759" r:id="rId20"/>
    <p:sldId id="730" r:id="rId21"/>
    <p:sldId id="760" r:id="rId22"/>
    <p:sldId id="761" r:id="rId23"/>
    <p:sldId id="365" r:id="rId24"/>
    <p:sldId id="400" r:id="rId25"/>
    <p:sldId id="438" r:id="rId26"/>
    <p:sldId id="402" r:id="rId2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6ED"/>
    <a:srgbClr val="F1F1F2"/>
    <a:srgbClr val="FFFECA"/>
    <a:srgbClr val="FF6969"/>
    <a:srgbClr val="FFFBCC"/>
    <a:srgbClr val="FDE0B0"/>
    <a:srgbClr val="FFF3F3"/>
    <a:srgbClr val="FF9900"/>
    <a:srgbClr val="FDD6BC"/>
    <a:srgbClr val="FEE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gkham Thongthimahaxay" userId="5cdccbc1-80d8-4943-a810-18429d6cdb14" providerId="ADAL" clId="{68914001-3854-47A5-8B1B-D1578204552E}"/>
    <pc:docChg chg="delSld">
      <pc:chgData name="Ningkham Thongthimahaxay" userId="5cdccbc1-80d8-4943-a810-18429d6cdb14" providerId="ADAL" clId="{68914001-3854-47A5-8B1B-D1578204552E}" dt="2026-02-25T09:08:41.361" v="30" actId="47"/>
      <pc:docMkLst>
        <pc:docMk/>
      </pc:docMkLst>
      <pc:sldChg chg="del">
        <pc:chgData name="Ningkham Thongthimahaxay" userId="5cdccbc1-80d8-4943-a810-18429d6cdb14" providerId="ADAL" clId="{68914001-3854-47A5-8B1B-D1578204552E}" dt="2026-02-25T09:08:32.644" v="0" actId="47"/>
        <pc:sldMkLst>
          <pc:docMk/>
          <pc:sldMk cId="2979136662" sldId="257"/>
        </pc:sldMkLst>
      </pc:sldChg>
      <pc:sldChg chg="del">
        <pc:chgData name="Ningkham Thongthimahaxay" userId="5cdccbc1-80d8-4943-a810-18429d6cdb14" providerId="ADAL" clId="{68914001-3854-47A5-8B1B-D1578204552E}" dt="2026-02-25T09:08:37.761" v="20" actId="47"/>
        <pc:sldMkLst>
          <pc:docMk/>
          <pc:sldMk cId="1556345396" sldId="369"/>
        </pc:sldMkLst>
      </pc:sldChg>
      <pc:sldChg chg="del">
        <pc:chgData name="Ningkham Thongthimahaxay" userId="5cdccbc1-80d8-4943-a810-18429d6cdb14" providerId="ADAL" clId="{68914001-3854-47A5-8B1B-D1578204552E}" dt="2026-02-25T09:08:38.376" v="23" actId="47"/>
        <pc:sldMkLst>
          <pc:docMk/>
          <pc:sldMk cId="2091162764" sldId="440"/>
        </pc:sldMkLst>
      </pc:sldChg>
      <pc:sldChg chg="del">
        <pc:chgData name="Ningkham Thongthimahaxay" userId="5cdccbc1-80d8-4943-a810-18429d6cdb14" providerId="ADAL" clId="{68914001-3854-47A5-8B1B-D1578204552E}" dt="2026-02-25T09:08:39.522" v="27" actId="47"/>
        <pc:sldMkLst>
          <pc:docMk/>
          <pc:sldMk cId="326257626" sldId="444"/>
        </pc:sldMkLst>
      </pc:sldChg>
      <pc:sldChg chg="del">
        <pc:chgData name="Ningkham Thongthimahaxay" userId="5cdccbc1-80d8-4943-a810-18429d6cdb14" providerId="ADAL" clId="{68914001-3854-47A5-8B1B-D1578204552E}" dt="2026-02-25T09:08:32.867" v="1" actId="47"/>
        <pc:sldMkLst>
          <pc:docMk/>
          <pc:sldMk cId="881251557" sldId="471"/>
        </pc:sldMkLst>
      </pc:sldChg>
      <pc:sldChg chg="del">
        <pc:chgData name="Ningkham Thongthimahaxay" userId="5cdccbc1-80d8-4943-a810-18429d6cdb14" providerId="ADAL" clId="{68914001-3854-47A5-8B1B-D1578204552E}" dt="2026-02-25T09:08:35.905" v="13" actId="47"/>
        <pc:sldMkLst>
          <pc:docMk/>
          <pc:sldMk cId="1331062731" sldId="472"/>
        </pc:sldMkLst>
      </pc:sldChg>
      <pc:sldChg chg="del">
        <pc:chgData name="Ningkham Thongthimahaxay" userId="5cdccbc1-80d8-4943-a810-18429d6cdb14" providerId="ADAL" clId="{68914001-3854-47A5-8B1B-D1578204552E}" dt="2026-02-25T09:08:37.231" v="19" actId="47"/>
        <pc:sldMkLst>
          <pc:docMk/>
          <pc:sldMk cId="3128151450" sldId="475"/>
        </pc:sldMkLst>
      </pc:sldChg>
      <pc:sldChg chg="del">
        <pc:chgData name="Ningkham Thongthimahaxay" userId="5cdccbc1-80d8-4943-a810-18429d6cdb14" providerId="ADAL" clId="{68914001-3854-47A5-8B1B-D1578204552E}" dt="2026-02-25T09:08:33.058" v="2" actId="47"/>
        <pc:sldMkLst>
          <pc:docMk/>
          <pc:sldMk cId="2053576378" sldId="496"/>
        </pc:sldMkLst>
      </pc:sldChg>
      <pc:sldChg chg="del">
        <pc:chgData name="Ningkham Thongthimahaxay" userId="5cdccbc1-80d8-4943-a810-18429d6cdb14" providerId="ADAL" clId="{68914001-3854-47A5-8B1B-D1578204552E}" dt="2026-02-25T09:08:35.052" v="9" actId="47"/>
        <pc:sldMkLst>
          <pc:docMk/>
          <pc:sldMk cId="198486564" sldId="497"/>
        </pc:sldMkLst>
      </pc:sldChg>
      <pc:sldChg chg="del">
        <pc:chgData name="Ningkham Thongthimahaxay" userId="5cdccbc1-80d8-4943-a810-18429d6cdb14" providerId="ADAL" clId="{68914001-3854-47A5-8B1B-D1578204552E}" dt="2026-02-25T09:08:37.031" v="18" actId="47"/>
        <pc:sldMkLst>
          <pc:docMk/>
          <pc:sldMk cId="3639087359" sldId="499"/>
        </pc:sldMkLst>
      </pc:sldChg>
      <pc:sldChg chg="del">
        <pc:chgData name="Ningkham Thongthimahaxay" userId="5cdccbc1-80d8-4943-a810-18429d6cdb14" providerId="ADAL" clId="{68914001-3854-47A5-8B1B-D1578204552E}" dt="2026-02-25T09:08:36.562" v="15" actId="47"/>
        <pc:sldMkLst>
          <pc:docMk/>
          <pc:sldMk cId="1460437539" sldId="500"/>
        </pc:sldMkLst>
      </pc:sldChg>
      <pc:sldChg chg="del">
        <pc:chgData name="Ningkham Thongthimahaxay" userId="5cdccbc1-80d8-4943-a810-18429d6cdb14" providerId="ADAL" clId="{68914001-3854-47A5-8B1B-D1578204552E}" dt="2026-02-25T09:08:36.801" v="17" actId="47"/>
        <pc:sldMkLst>
          <pc:docMk/>
          <pc:sldMk cId="1662437155" sldId="501"/>
        </pc:sldMkLst>
      </pc:sldChg>
      <pc:sldChg chg="del">
        <pc:chgData name="Ningkham Thongthimahaxay" userId="5cdccbc1-80d8-4943-a810-18429d6cdb14" providerId="ADAL" clId="{68914001-3854-47A5-8B1B-D1578204552E}" dt="2026-02-25T09:08:36.601" v="16" actId="47"/>
        <pc:sldMkLst>
          <pc:docMk/>
          <pc:sldMk cId="3188820712" sldId="502"/>
        </pc:sldMkLst>
      </pc:sldChg>
      <pc:sldChg chg="del">
        <pc:chgData name="Ningkham Thongthimahaxay" userId="5cdccbc1-80d8-4943-a810-18429d6cdb14" providerId="ADAL" clId="{68914001-3854-47A5-8B1B-D1578204552E}" dt="2026-02-25T09:08:36.083" v="14" actId="47"/>
        <pc:sldMkLst>
          <pc:docMk/>
          <pc:sldMk cId="3200968119" sldId="503"/>
        </pc:sldMkLst>
      </pc:sldChg>
      <pc:sldChg chg="del">
        <pc:chgData name="Ningkham Thongthimahaxay" userId="5cdccbc1-80d8-4943-a810-18429d6cdb14" providerId="ADAL" clId="{68914001-3854-47A5-8B1B-D1578204552E}" dt="2026-02-25T09:08:38.931" v="24" actId="47"/>
        <pc:sldMkLst>
          <pc:docMk/>
          <pc:sldMk cId="346075950" sldId="686"/>
        </pc:sldMkLst>
      </pc:sldChg>
      <pc:sldChg chg="del">
        <pc:chgData name="Ningkham Thongthimahaxay" userId="5cdccbc1-80d8-4943-a810-18429d6cdb14" providerId="ADAL" clId="{68914001-3854-47A5-8B1B-D1578204552E}" dt="2026-02-25T09:08:39.121" v="25" actId="47"/>
        <pc:sldMkLst>
          <pc:docMk/>
          <pc:sldMk cId="1115035654" sldId="688"/>
        </pc:sldMkLst>
      </pc:sldChg>
      <pc:sldChg chg="del">
        <pc:chgData name="Ningkham Thongthimahaxay" userId="5cdccbc1-80d8-4943-a810-18429d6cdb14" providerId="ADAL" clId="{68914001-3854-47A5-8B1B-D1578204552E}" dt="2026-02-25T09:08:34.821" v="8" actId="47"/>
        <pc:sldMkLst>
          <pc:docMk/>
          <pc:sldMk cId="2270044584" sldId="701"/>
        </pc:sldMkLst>
      </pc:sldChg>
      <pc:sldChg chg="del">
        <pc:chgData name="Ningkham Thongthimahaxay" userId="5cdccbc1-80d8-4943-a810-18429d6cdb14" providerId="ADAL" clId="{68914001-3854-47A5-8B1B-D1578204552E}" dt="2026-02-25T09:08:39.304" v="26" actId="47"/>
        <pc:sldMkLst>
          <pc:docMk/>
          <pc:sldMk cId="4018326246" sldId="718"/>
        </pc:sldMkLst>
      </pc:sldChg>
      <pc:sldChg chg="del">
        <pc:chgData name="Ningkham Thongthimahaxay" userId="5cdccbc1-80d8-4943-a810-18429d6cdb14" providerId="ADAL" clId="{68914001-3854-47A5-8B1B-D1578204552E}" dt="2026-02-25T09:08:40.284" v="28" actId="47"/>
        <pc:sldMkLst>
          <pc:docMk/>
          <pc:sldMk cId="1441224515" sldId="720"/>
        </pc:sldMkLst>
      </pc:sldChg>
      <pc:sldChg chg="del">
        <pc:chgData name="Ningkham Thongthimahaxay" userId="5cdccbc1-80d8-4943-a810-18429d6cdb14" providerId="ADAL" clId="{68914001-3854-47A5-8B1B-D1578204552E}" dt="2026-02-25T09:08:33.268" v="3" actId="47"/>
        <pc:sldMkLst>
          <pc:docMk/>
          <pc:sldMk cId="2972331353" sldId="731"/>
        </pc:sldMkLst>
      </pc:sldChg>
      <pc:sldChg chg="del">
        <pc:chgData name="Ningkham Thongthimahaxay" userId="5cdccbc1-80d8-4943-a810-18429d6cdb14" providerId="ADAL" clId="{68914001-3854-47A5-8B1B-D1578204552E}" dt="2026-02-25T09:08:33.461" v="4" actId="47"/>
        <pc:sldMkLst>
          <pc:docMk/>
          <pc:sldMk cId="186780846" sldId="732"/>
        </pc:sldMkLst>
      </pc:sldChg>
      <pc:sldChg chg="del">
        <pc:chgData name="Ningkham Thongthimahaxay" userId="5cdccbc1-80d8-4943-a810-18429d6cdb14" providerId="ADAL" clId="{68914001-3854-47A5-8B1B-D1578204552E}" dt="2026-02-25T09:08:33.665" v="5" actId="47"/>
        <pc:sldMkLst>
          <pc:docMk/>
          <pc:sldMk cId="1751315656" sldId="733"/>
        </pc:sldMkLst>
      </pc:sldChg>
      <pc:sldChg chg="del">
        <pc:chgData name="Ningkham Thongthimahaxay" userId="5cdccbc1-80d8-4943-a810-18429d6cdb14" providerId="ADAL" clId="{68914001-3854-47A5-8B1B-D1578204552E}" dt="2026-02-25T09:08:34.211" v="6" actId="47"/>
        <pc:sldMkLst>
          <pc:docMk/>
          <pc:sldMk cId="49658487" sldId="734"/>
        </pc:sldMkLst>
      </pc:sldChg>
      <pc:sldChg chg="del">
        <pc:chgData name="Ningkham Thongthimahaxay" userId="5cdccbc1-80d8-4943-a810-18429d6cdb14" providerId="ADAL" clId="{68914001-3854-47A5-8B1B-D1578204552E}" dt="2026-02-25T09:08:34.461" v="7" actId="47"/>
        <pc:sldMkLst>
          <pc:docMk/>
          <pc:sldMk cId="1052383332" sldId="735"/>
        </pc:sldMkLst>
      </pc:sldChg>
      <pc:sldChg chg="del">
        <pc:chgData name="Ningkham Thongthimahaxay" userId="5cdccbc1-80d8-4943-a810-18429d6cdb14" providerId="ADAL" clId="{68914001-3854-47A5-8B1B-D1578204552E}" dt="2026-02-25T09:08:35.241" v="10" actId="47"/>
        <pc:sldMkLst>
          <pc:docMk/>
          <pc:sldMk cId="827889529" sldId="736"/>
        </pc:sldMkLst>
      </pc:sldChg>
      <pc:sldChg chg="del">
        <pc:chgData name="Ningkham Thongthimahaxay" userId="5cdccbc1-80d8-4943-a810-18429d6cdb14" providerId="ADAL" clId="{68914001-3854-47A5-8B1B-D1578204552E}" dt="2026-02-25T09:08:35.431" v="11" actId="47"/>
        <pc:sldMkLst>
          <pc:docMk/>
          <pc:sldMk cId="2623499970" sldId="737"/>
        </pc:sldMkLst>
      </pc:sldChg>
      <pc:sldChg chg="del">
        <pc:chgData name="Ningkham Thongthimahaxay" userId="5cdccbc1-80d8-4943-a810-18429d6cdb14" providerId="ADAL" clId="{68914001-3854-47A5-8B1B-D1578204552E}" dt="2026-02-25T09:08:35.668" v="12" actId="47"/>
        <pc:sldMkLst>
          <pc:docMk/>
          <pc:sldMk cId="2522995812" sldId="738"/>
        </pc:sldMkLst>
      </pc:sldChg>
      <pc:sldChg chg="del">
        <pc:chgData name="Ningkham Thongthimahaxay" userId="5cdccbc1-80d8-4943-a810-18429d6cdb14" providerId="ADAL" clId="{68914001-3854-47A5-8B1B-D1578204552E}" dt="2026-02-25T09:08:37.961" v="21" actId="47"/>
        <pc:sldMkLst>
          <pc:docMk/>
          <pc:sldMk cId="144538403" sldId="739"/>
        </pc:sldMkLst>
      </pc:sldChg>
      <pc:sldChg chg="del">
        <pc:chgData name="Ningkham Thongthimahaxay" userId="5cdccbc1-80d8-4943-a810-18429d6cdb14" providerId="ADAL" clId="{68914001-3854-47A5-8B1B-D1578204552E}" dt="2026-02-25T09:08:38.161" v="22" actId="47"/>
        <pc:sldMkLst>
          <pc:docMk/>
          <pc:sldMk cId="3170953081" sldId="740"/>
        </pc:sldMkLst>
      </pc:sldChg>
      <pc:sldChg chg="del">
        <pc:chgData name="Ningkham Thongthimahaxay" userId="5cdccbc1-80d8-4943-a810-18429d6cdb14" providerId="ADAL" clId="{68914001-3854-47A5-8B1B-D1578204552E}" dt="2026-02-25T09:08:40.676" v="29" actId="47"/>
        <pc:sldMkLst>
          <pc:docMk/>
          <pc:sldMk cId="3829406875" sldId="741"/>
        </pc:sldMkLst>
      </pc:sldChg>
      <pc:sldChg chg="del">
        <pc:chgData name="Ningkham Thongthimahaxay" userId="5cdccbc1-80d8-4943-a810-18429d6cdb14" providerId="ADAL" clId="{68914001-3854-47A5-8B1B-D1578204552E}" dt="2026-02-25T09:08:41.361" v="30" actId="47"/>
        <pc:sldMkLst>
          <pc:docMk/>
          <pc:sldMk cId="2015038588" sldId="74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062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3055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773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625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8450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5033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5388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877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2038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7204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129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439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8530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6506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6660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681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706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593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0381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0773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6895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14.png"/><Relationship Id="rId17" Type="http://schemas.openxmlformats.org/officeDocument/2006/relationships/image" Target="../media/image24.png"/><Relationship Id="rId2" Type="http://schemas.openxmlformats.org/officeDocument/2006/relationships/audio" Target="../media/media5.mp3"/><Relationship Id="rId16" Type="http://schemas.openxmlformats.org/officeDocument/2006/relationships/image" Target="../media/image23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3.png"/><Relationship Id="rId5" Type="http://schemas.microsoft.com/office/2007/relationships/media" Target="../media/media7.mp3"/><Relationship Id="rId15" Type="http://schemas.openxmlformats.org/officeDocument/2006/relationships/image" Target="../media/image22.png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6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13.png"/><Relationship Id="rId18" Type="http://schemas.openxmlformats.org/officeDocument/2006/relationships/image" Target="../media/image29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26.png"/><Relationship Id="rId17" Type="http://schemas.openxmlformats.org/officeDocument/2006/relationships/image" Target="../media/image28.png"/><Relationship Id="rId2" Type="http://schemas.openxmlformats.org/officeDocument/2006/relationships/audio" Target="../media/media5.mp3"/><Relationship Id="rId16" Type="http://schemas.openxmlformats.org/officeDocument/2006/relationships/image" Target="../media/image27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22.png"/><Relationship Id="rId5" Type="http://schemas.microsoft.com/office/2007/relationships/media" Target="../media/media7.mp3"/><Relationship Id="rId15" Type="http://schemas.openxmlformats.org/officeDocument/2006/relationships/image" Target="../media/image15.png"/><Relationship Id="rId10" Type="http://schemas.openxmlformats.org/officeDocument/2006/relationships/notesSlide" Target="../notesSlides/notesSlide11.xml"/><Relationship Id="rId19" Type="http://schemas.openxmlformats.org/officeDocument/2006/relationships/image" Target="../media/image6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44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15.png"/><Relationship Id="rId18" Type="http://schemas.openxmlformats.org/officeDocument/2006/relationships/image" Target="../media/image6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14.png"/><Relationship Id="rId17" Type="http://schemas.openxmlformats.org/officeDocument/2006/relationships/image" Target="../media/image20.png"/><Relationship Id="rId2" Type="http://schemas.openxmlformats.org/officeDocument/2006/relationships/audio" Target="../media/media5.mp3"/><Relationship Id="rId16" Type="http://schemas.openxmlformats.org/officeDocument/2006/relationships/image" Target="../media/image19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3.png"/><Relationship Id="rId5" Type="http://schemas.microsoft.com/office/2007/relationships/media" Target="../media/media7.mp3"/><Relationship Id="rId15" Type="http://schemas.openxmlformats.org/officeDocument/2006/relationships/image" Target="../media/image18.png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F2DB678-7267-50DF-9BED-BC61D2E41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5" y="2292282"/>
            <a:ext cx="11753850" cy="250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6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467360C-A197-A844-F048-B1984CA1AE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37818"/>
            <a:ext cx="2576458" cy="68608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B5720B8-C456-933D-A183-3FC6B41C2A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516" y="37818"/>
            <a:ext cx="3511144" cy="46577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4925865-599F-E651-FD24-F035B01DCC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929" y="5070965"/>
            <a:ext cx="8736993" cy="174921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3DEE9D6-7EDE-7563-0E0C-1376416C0E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9" y="783773"/>
            <a:ext cx="6776436" cy="69850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DF3F6E4-5DD2-7306-7B53-7C3DBBCC24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877" y="652220"/>
            <a:ext cx="2711783" cy="223716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5CB1704-E2D7-F60E-0696-B7C302687B63}"/>
              </a:ext>
            </a:extLst>
          </p:cNvPr>
          <p:cNvSpPr txBox="1"/>
          <p:nvPr/>
        </p:nvSpPr>
        <p:spPr>
          <a:xfrm>
            <a:off x="5478289" y="5854099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F66C952-6D6E-A647-BF5E-9C810B7376D3}"/>
              </a:ext>
            </a:extLst>
          </p:cNvPr>
          <p:cNvSpPr txBox="1"/>
          <p:nvPr/>
        </p:nvSpPr>
        <p:spPr>
          <a:xfrm>
            <a:off x="6078500" y="5840506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78AC323-4A53-0E3F-7D1F-7BDB3054E8CF}"/>
              </a:ext>
            </a:extLst>
          </p:cNvPr>
          <p:cNvSpPr txBox="1"/>
          <p:nvPr/>
        </p:nvSpPr>
        <p:spPr>
          <a:xfrm>
            <a:off x="7186592" y="5921529"/>
            <a:ext cx="546761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520861E-F93A-6F74-2541-453327CB5954}"/>
              </a:ext>
            </a:extLst>
          </p:cNvPr>
          <p:cNvSpPr txBox="1"/>
          <p:nvPr/>
        </p:nvSpPr>
        <p:spPr>
          <a:xfrm>
            <a:off x="7786803" y="5921529"/>
            <a:ext cx="458415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E614BD3-A8C8-909C-D90B-1CA6E5F3B3B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6143"/>
            <a:ext cx="4610100" cy="64168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8B1E13A-6ED1-DA74-941A-FA1AB009E33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29" y="2185240"/>
            <a:ext cx="9657561" cy="19296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6337F27-F1F2-BB2F-E12D-B705F439058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078" y="4161660"/>
            <a:ext cx="5041439" cy="10786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849E144-E49C-49DB-5530-49DBEBC63F90}"/>
              </a:ext>
            </a:extLst>
          </p:cNvPr>
          <p:cNvSpPr txBox="1"/>
          <p:nvPr/>
        </p:nvSpPr>
        <p:spPr>
          <a:xfrm>
            <a:off x="8901465" y="5921529"/>
            <a:ext cx="546761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D3428A4-1890-0292-715A-A62105B67383}"/>
              </a:ext>
            </a:extLst>
          </p:cNvPr>
          <p:cNvSpPr txBox="1"/>
          <p:nvPr/>
        </p:nvSpPr>
        <p:spPr>
          <a:xfrm>
            <a:off x="9501676" y="5921529"/>
            <a:ext cx="458415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B993C50-5567-A695-C98B-16A2926EC0CD}"/>
              </a:ext>
            </a:extLst>
          </p:cNvPr>
          <p:cNvSpPr txBox="1"/>
          <p:nvPr/>
        </p:nvSpPr>
        <p:spPr>
          <a:xfrm>
            <a:off x="10662823" y="5921529"/>
            <a:ext cx="546761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948D215-8D9C-E5EF-5DB4-0FD41E67BE02}"/>
              </a:ext>
            </a:extLst>
          </p:cNvPr>
          <p:cNvSpPr txBox="1"/>
          <p:nvPr/>
        </p:nvSpPr>
        <p:spPr>
          <a:xfrm>
            <a:off x="11263034" y="5921529"/>
            <a:ext cx="458415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f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63185B0-2E16-0796-92EC-4CCE2DAC6664}"/>
              </a:ext>
            </a:extLst>
          </p:cNvPr>
          <p:cNvSpPr txBox="1"/>
          <p:nvPr/>
        </p:nvSpPr>
        <p:spPr>
          <a:xfrm>
            <a:off x="5736064" y="6315764"/>
            <a:ext cx="600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イ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7DB0645-77BB-A2CE-9495-F9B8988EB35F}"/>
              </a:ext>
            </a:extLst>
          </p:cNvPr>
          <p:cNvSpPr txBox="1"/>
          <p:nvPr/>
        </p:nvSpPr>
        <p:spPr>
          <a:xfrm>
            <a:off x="7397319" y="6315763"/>
            <a:ext cx="600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エ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4AA6713-E3A5-653F-DB46-968A93B20EF7}"/>
              </a:ext>
            </a:extLst>
          </p:cNvPr>
          <p:cNvSpPr txBox="1"/>
          <p:nvPr/>
        </p:nvSpPr>
        <p:spPr>
          <a:xfrm>
            <a:off x="9130671" y="6305692"/>
            <a:ext cx="600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ウ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966001C-3D7E-D3C2-D1AC-80891AE0364A}"/>
              </a:ext>
            </a:extLst>
          </p:cNvPr>
          <p:cNvSpPr txBox="1"/>
          <p:nvPr/>
        </p:nvSpPr>
        <p:spPr>
          <a:xfrm>
            <a:off x="10786873" y="6305692"/>
            <a:ext cx="600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ア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04-26]_kiku1">
            <a:hlinkClick r:id="" action="ppaction://media"/>
            <a:extLst>
              <a:ext uri="{FF2B5EF4-FFF2-40B4-BE49-F238E27FC236}">
                <a16:creationId xmlns:a16="http://schemas.microsoft.com/office/drawing/2014/main" id="{8F256A76-0149-49E7-655B-6F30F444E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476875" y="5514975"/>
            <a:ext cx="323850" cy="323850"/>
          </a:xfrm>
          <a:prstGeom prst="rect">
            <a:avLst/>
          </a:prstGeom>
        </p:spPr>
      </p:pic>
      <p:pic>
        <p:nvPicPr>
          <p:cNvPr id="3" name="Z_[04-27]_kiku2">
            <a:hlinkClick r:id="" action="ppaction://media"/>
            <a:extLst>
              <a:ext uri="{FF2B5EF4-FFF2-40B4-BE49-F238E27FC236}">
                <a16:creationId xmlns:a16="http://schemas.microsoft.com/office/drawing/2014/main" id="{60E159B0-3A7D-1093-197A-E9A62B041D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29475" y="5514975"/>
            <a:ext cx="323850" cy="323850"/>
          </a:xfrm>
          <a:prstGeom prst="rect">
            <a:avLst/>
          </a:prstGeom>
        </p:spPr>
      </p:pic>
      <p:pic>
        <p:nvPicPr>
          <p:cNvPr id="9" name="Z_[04-28]_kiku3">
            <a:hlinkClick r:id="" action="ppaction://media"/>
            <a:extLst>
              <a:ext uri="{FF2B5EF4-FFF2-40B4-BE49-F238E27FC236}">
                <a16:creationId xmlns:a16="http://schemas.microsoft.com/office/drawing/2014/main" id="{022E6D00-94CA-D83F-EB9E-C2C5B5347D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956675" y="5527675"/>
            <a:ext cx="323850" cy="323850"/>
          </a:xfrm>
          <a:prstGeom prst="rect">
            <a:avLst/>
          </a:prstGeom>
        </p:spPr>
      </p:pic>
      <p:pic>
        <p:nvPicPr>
          <p:cNvPr id="10" name="Z_[04-29]_kiku4">
            <a:hlinkClick r:id="" action="ppaction://media"/>
            <a:extLst>
              <a:ext uri="{FF2B5EF4-FFF2-40B4-BE49-F238E27FC236}">
                <a16:creationId xmlns:a16="http://schemas.microsoft.com/office/drawing/2014/main" id="{BD7A3C73-BCF0-9B59-E77A-D2FE8614307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683875" y="5514975"/>
            <a:ext cx="32385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0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DF3F6E4-5DD2-7306-7B53-7C3DBBCC24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877" y="652220"/>
            <a:ext cx="2711783" cy="223716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3D2D12A-79A3-9556-F5BE-C786F030FB8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93" y="2246489"/>
            <a:ext cx="9232490" cy="16734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467360C-A197-A844-F048-B1984CA1AE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37818"/>
            <a:ext cx="2576458" cy="68608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B5720B8-C456-933D-A183-3FC6B41C2A7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516" y="37818"/>
            <a:ext cx="3511144" cy="46577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3DEE9D6-7EDE-7563-0E0C-1376416C0E6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9" y="783773"/>
            <a:ext cx="6776436" cy="69850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5CB1704-E2D7-F60E-0696-B7C302687B63}"/>
              </a:ext>
            </a:extLst>
          </p:cNvPr>
          <p:cNvSpPr txBox="1"/>
          <p:nvPr/>
        </p:nvSpPr>
        <p:spPr>
          <a:xfrm>
            <a:off x="2836058" y="3112691"/>
            <a:ext cx="1224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いっしょに</a:t>
            </a:r>
            <a:endParaRPr kumimoji="1" lang="ja-JP" altLang="en-US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63185B0-2E16-0796-92EC-4CCE2DAC6664}"/>
              </a:ext>
            </a:extLst>
          </p:cNvPr>
          <p:cNvSpPr txBox="1"/>
          <p:nvPr/>
        </p:nvSpPr>
        <p:spPr>
          <a:xfrm>
            <a:off x="4702260" y="3105808"/>
            <a:ext cx="111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つけて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7DB0645-77BB-A2CE-9495-F9B8988EB35F}"/>
              </a:ext>
            </a:extLst>
          </p:cNvPr>
          <p:cNvSpPr txBox="1"/>
          <p:nvPr/>
        </p:nvSpPr>
        <p:spPr>
          <a:xfrm>
            <a:off x="6088565" y="3429000"/>
            <a:ext cx="1068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かけて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75F67F2-A6DA-A3DD-B8A4-5C4ABD61A37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6" y="1542154"/>
            <a:ext cx="7198685" cy="686082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6A1D3940-7E5C-03FC-ED0F-7A121380616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9" y="4346268"/>
            <a:ext cx="6455883" cy="787887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834426CB-3115-2759-3A0F-5D70112796E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34" y="5205840"/>
            <a:ext cx="10165154" cy="959329"/>
          </a:xfrm>
          <a:prstGeom prst="rect">
            <a:avLst/>
          </a:prstGeom>
        </p:spPr>
      </p:pic>
      <p:pic>
        <p:nvPicPr>
          <p:cNvPr id="2" name="Z_[04-26]_kiku1">
            <a:hlinkClick r:id="" action="ppaction://media"/>
            <a:extLst>
              <a:ext uri="{FF2B5EF4-FFF2-40B4-BE49-F238E27FC236}">
                <a16:creationId xmlns:a16="http://schemas.microsoft.com/office/drawing/2014/main" id="{499F8861-5E80-E008-0309-3CB0D4B98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706687" y="2732110"/>
            <a:ext cx="301626" cy="301626"/>
          </a:xfrm>
          <a:prstGeom prst="rect">
            <a:avLst/>
          </a:prstGeom>
        </p:spPr>
      </p:pic>
      <p:pic>
        <p:nvPicPr>
          <p:cNvPr id="6" name="Z_[04-27]_kiku2">
            <a:hlinkClick r:id="" action="ppaction://media"/>
            <a:extLst>
              <a:ext uri="{FF2B5EF4-FFF2-40B4-BE49-F238E27FC236}">
                <a16:creationId xmlns:a16="http://schemas.microsoft.com/office/drawing/2014/main" id="{CD58EEC9-6D60-0B50-1D3D-506E3F61AA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75968" y="2732110"/>
            <a:ext cx="301626" cy="301626"/>
          </a:xfrm>
          <a:prstGeom prst="rect">
            <a:avLst/>
          </a:prstGeom>
        </p:spPr>
      </p:pic>
      <p:pic>
        <p:nvPicPr>
          <p:cNvPr id="9" name="Z_[04-28]_kiku3">
            <a:hlinkClick r:id="" action="ppaction://media"/>
            <a:extLst>
              <a:ext uri="{FF2B5EF4-FFF2-40B4-BE49-F238E27FC236}">
                <a16:creationId xmlns:a16="http://schemas.microsoft.com/office/drawing/2014/main" id="{5BD7713E-A0B1-807D-19D3-45399CAF593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434952" y="2732110"/>
            <a:ext cx="301626" cy="301626"/>
          </a:xfrm>
          <a:prstGeom prst="rect">
            <a:avLst/>
          </a:prstGeom>
        </p:spPr>
      </p:pic>
      <p:pic>
        <p:nvPicPr>
          <p:cNvPr id="11" name="Z_[04-29]_kiku4">
            <a:hlinkClick r:id="" action="ppaction://media"/>
            <a:extLst>
              <a:ext uri="{FF2B5EF4-FFF2-40B4-BE49-F238E27FC236}">
                <a16:creationId xmlns:a16="http://schemas.microsoft.com/office/drawing/2014/main" id="{A6C97033-B4D6-86F4-327F-689D3A13D3A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04233" y="2732110"/>
            <a:ext cx="301626" cy="30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3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F034DE1-F6FD-C238-A012-4CA6E8F9E5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9" y="0"/>
            <a:ext cx="3221741" cy="6096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99328DC-73EE-F3B7-91DB-08315BAC3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411" y="1608221"/>
            <a:ext cx="6987605" cy="428775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6162208-ACB5-3F00-FF9A-7235607977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39" y="798271"/>
            <a:ext cx="2844311" cy="621278"/>
          </a:xfrm>
          <a:prstGeom prst="rect">
            <a:avLst/>
          </a:prstGeom>
        </p:spPr>
      </p:pic>
      <p:pic>
        <p:nvPicPr>
          <p:cNvPr id="2" name="Z_[04-30]_hanasu">
            <a:hlinkClick r:id="" action="ppaction://media"/>
            <a:extLst>
              <a:ext uri="{FF2B5EF4-FFF2-40B4-BE49-F238E27FC236}">
                <a16:creationId xmlns:a16="http://schemas.microsoft.com/office/drawing/2014/main" id="{5336E7A6-8509-B3BA-8640-2F70FDE43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14122" y="880621"/>
            <a:ext cx="264925" cy="28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3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F034DE1-F6FD-C238-A012-4CA6E8F9E5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9" y="0"/>
            <a:ext cx="3221741" cy="6096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99328DC-73EE-F3B7-91DB-08315BAC3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411" y="1608221"/>
            <a:ext cx="6987605" cy="428775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9DE1C6C-3395-B9B3-B408-8F217DEB06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9" y="796958"/>
            <a:ext cx="3452759" cy="6096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A395453-702D-2002-2D93-A673D2E1CEDC}"/>
              </a:ext>
            </a:extLst>
          </p:cNvPr>
          <p:cNvSpPr/>
          <p:nvPr/>
        </p:nvSpPr>
        <p:spPr>
          <a:xfrm>
            <a:off x="4553344" y="1877086"/>
            <a:ext cx="3947953" cy="43363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F7BCD67-6ED1-3689-E1B4-365535DC3666}"/>
              </a:ext>
            </a:extLst>
          </p:cNvPr>
          <p:cNvSpPr/>
          <p:nvPr/>
        </p:nvSpPr>
        <p:spPr>
          <a:xfrm>
            <a:off x="4553344" y="2374503"/>
            <a:ext cx="3947953" cy="45480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1AAFA78-2357-E2B0-8ED7-BF5622A3C592}"/>
              </a:ext>
            </a:extLst>
          </p:cNvPr>
          <p:cNvSpPr/>
          <p:nvPr/>
        </p:nvSpPr>
        <p:spPr>
          <a:xfrm>
            <a:off x="4451744" y="2992570"/>
            <a:ext cx="3947953" cy="454801"/>
          </a:xfrm>
          <a:prstGeom prst="rect">
            <a:avLst/>
          </a:prstGeom>
          <a:solidFill>
            <a:srgbClr val="FDD6BC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EF3E52D-CF0B-B4E1-79FB-17F450DF857A}"/>
              </a:ext>
            </a:extLst>
          </p:cNvPr>
          <p:cNvSpPr/>
          <p:nvPr/>
        </p:nvSpPr>
        <p:spPr>
          <a:xfrm>
            <a:off x="4360727" y="3515387"/>
            <a:ext cx="3947953" cy="45480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C869E0C-2378-00C9-6FC4-BB0657D8F610}"/>
              </a:ext>
            </a:extLst>
          </p:cNvPr>
          <p:cNvSpPr/>
          <p:nvPr/>
        </p:nvSpPr>
        <p:spPr>
          <a:xfrm>
            <a:off x="4455977" y="4340887"/>
            <a:ext cx="3947953" cy="45480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77F379F-0807-B807-64E3-47432347134D}"/>
              </a:ext>
            </a:extLst>
          </p:cNvPr>
          <p:cNvSpPr/>
          <p:nvPr/>
        </p:nvSpPr>
        <p:spPr>
          <a:xfrm>
            <a:off x="4449627" y="5212954"/>
            <a:ext cx="3947953" cy="45480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Z_[04-30]_hanasu">
            <a:hlinkClick r:id="" action="ppaction://media"/>
            <a:extLst>
              <a:ext uri="{FF2B5EF4-FFF2-40B4-BE49-F238E27FC236}">
                <a16:creationId xmlns:a16="http://schemas.microsoft.com/office/drawing/2014/main" id="{BBDE70E8-9BCF-92AF-24A1-BCC8CCF13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9368" y="901661"/>
            <a:ext cx="226688" cy="21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3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F034DE1-F6FD-C238-A012-4CA6E8F9E5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9" y="0"/>
            <a:ext cx="3221741" cy="6096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99328DC-73EE-F3B7-91DB-08315BAC39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390" y="1165767"/>
            <a:ext cx="5727826" cy="35147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1379840-D534-F92E-2A34-69B9D2813C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6" y="740276"/>
            <a:ext cx="3962400" cy="65513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D507E3C-00E8-E449-9D39-0077FC8A32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209" y="2105025"/>
            <a:ext cx="5267237" cy="3514725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CC4ED6B-AAC8-B881-F689-F1FFB9BBC86A}"/>
              </a:ext>
            </a:extLst>
          </p:cNvPr>
          <p:cNvSpPr/>
          <p:nvPr/>
        </p:nvSpPr>
        <p:spPr>
          <a:xfrm>
            <a:off x="8248650" y="1400175"/>
            <a:ext cx="695325" cy="31432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E7EB849-1372-86BC-4C95-885432F792B3}"/>
              </a:ext>
            </a:extLst>
          </p:cNvPr>
          <p:cNvSpPr/>
          <p:nvPr/>
        </p:nvSpPr>
        <p:spPr>
          <a:xfrm>
            <a:off x="9154912" y="1395412"/>
            <a:ext cx="356813" cy="31432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87424CA-BDC1-E57A-4C1F-2F4DCF25C0ED}"/>
              </a:ext>
            </a:extLst>
          </p:cNvPr>
          <p:cNvSpPr/>
          <p:nvPr/>
        </p:nvSpPr>
        <p:spPr>
          <a:xfrm>
            <a:off x="10048398" y="1395411"/>
            <a:ext cx="392494" cy="31432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D9645AA-CC15-7670-182D-8B5C2D8D45EE}"/>
              </a:ext>
            </a:extLst>
          </p:cNvPr>
          <p:cNvSpPr/>
          <p:nvPr/>
        </p:nvSpPr>
        <p:spPr>
          <a:xfrm>
            <a:off x="8238141" y="1790700"/>
            <a:ext cx="392493" cy="31432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31CB08E-4D65-1013-C5C0-DBEA6E5276E8}"/>
              </a:ext>
            </a:extLst>
          </p:cNvPr>
          <p:cNvSpPr/>
          <p:nvPr/>
        </p:nvSpPr>
        <p:spPr>
          <a:xfrm>
            <a:off x="9096375" y="1790700"/>
            <a:ext cx="695325" cy="31432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6238E0C-7263-D4B8-1D7F-7338BEDC8E5A}"/>
              </a:ext>
            </a:extLst>
          </p:cNvPr>
          <p:cNvSpPr/>
          <p:nvPr/>
        </p:nvSpPr>
        <p:spPr>
          <a:xfrm>
            <a:off x="10003841" y="1782217"/>
            <a:ext cx="392494" cy="31432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3B72833-5D7C-6535-A3E6-B496454E0534}"/>
              </a:ext>
            </a:extLst>
          </p:cNvPr>
          <p:cNvSpPr/>
          <p:nvPr/>
        </p:nvSpPr>
        <p:spPr>
          <a:xfrm>
            <a:off x="7746416" y="2344192"/>
            <a:ext cx="392494" cy="31432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EAE4B09-6588-D9C3-8D1F-095F869CA7F1}"/>
              </a:ext>
            </a:extLst>
          </p:cNvPr>
          <p:cNvSpPr/>
          <p:nvPr/>
        </p:nvSpPr>
        <p:spPr>
          <a:xfrm>
            <a:off x="7718380" y="2726008"/>
            <a:ext cx="764860" cy="31432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E312CA3-C328-7521-B617-E76B85108B32}"/>
              </a:ext>
            </a:extLst>
          </p:cNvPr>
          <p:cNvSpPr/>
          <p:nvPr/>
        </p:nvSpPr>
        <p:spPr>
          <a:xfrm>
            <a:off x="7721275" y="3429000"/>
            <a:ext cx="3195014" cy="31432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A5742C4-745C-0BAF-6119-35C0314C4E60}"/>
              </a:ext>
            </a:extLst>
          </p:cNvPr>
          <p:cNvSpPr/>
          <p:nvPr/>
        </p:nvSpPr>
        <p:spPr>
          <a:xfrm>
            <a:off x="7690255" y="4131992"/>
            <a:ext cx="925481" cy="31432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1895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F034DE1-F6FD-C238-A012-4CA6E8F9E5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9" y="0"/>
            <a:ext cx="3221741" cy="6096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99328DC-73EE-F3B7-91DB-08315BAC39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863" y="2873699"/>
            <a:ext cx="5557078" cy="340995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8B5F32F-E5FF-870B-2239-02A9890E56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41" y="755326"/>
            <a:ext cx="7533259" cy="1845046"/>
          </a:xfrm>
          <a:prstGeom prst="rect">
            <a:avLst/>
          </a:prstGeom>
        </p:spPr>
      </p:pic>
      <p:sp>
        <p:nvSpPr>
          <p:cNvPr id="7" name="吹き出し: 円形 6">
            <a:extLst>
              <a:ext uri="{FF2B5EF4-FFF2-40B4-BE49-F238E27FC236}">
                <a16:creationId xmlns:a16="http://schemas.microsoft.com/office/drawing/2014/main" id="{20953F45-E123-84DC-96FB-6724261F532E}"/>
              </a:ext>
            </a:extLst>
          </p:cNvPr>
          <p:cNvSpPr/>
          <p:nvPr/>
        </p:nvSpPr>
        <p:spPr>
          <a:xfrm>
            <a:off x="1254618" y="2746098"/>
            <a:ext cx="4770932" cy="2555521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3EDEDA5-1DA8-842C-81C3-A91F7D23262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041" y="4027737"/>
            <a:ext cx="3656584" cy="295408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2FC7607-4A90-E489-76CC-B2F370D3FF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338" y="2864080"/>
            <a:ext cx="1605492" cy="107394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C1D79F0-13F6-09CE-9686-D09393FDCE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233" y="3184148"/>
            <a:ext cx="1257692" cy="871858"/>
          </a:xfrm>
          <a:prstGeom prst="rect">
            <a:avLst/>
          </a:prstGeom>
        </p:spPr>
      </p:pic>
      <p:sp>
        <p:nvSpPr>
          <p:cNvPr id="15" name="AutoShape 6" descr="の画像">
            <a:extLst>
              <a:ext uri="{FF2B5EF4-FFF2-40B4-BE49-F238E27FC236}">
                <a16:creationId xmlns:a16="http://schemas.microsoft.com/office/drawing/2014/main" id="{1E854FC9-D857-6587-8F7A-30ED680345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54268" y="299581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83490D8-E3F1-C1A5-4F76-B539069BCF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539" y="4056006"/>
            <a:ext cx="1668291" cy="10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59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9176EA-6707-CACB-86D0-2A0B46EBE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23293B-3732-613E-EED1-9E30D6A2C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0A4567F-5C3E-0582-5D3F-860933C37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37" y="2255374"/>
            <a:ext cx="11820525" cy="25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30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D36F2E7-1EA7-306B-03D5-60AE5A03DB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524" y="73647"/>
            <a:ext cx="4859499" cy="51793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7AE79F5-1997-FA4B-7D12-68386C9F46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59156" cy="72108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3FDE5BC-B50D-037B-B945-F5EADCA1BE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" y="753598"/>
            <a:ext cx="4238945" cy="79274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A9414B4-A0B6-F2BA-82C7-6462B992D3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" y="1642495"/>
            <a:ext cx="4378357" cy="617766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60B838E2-3DBE-0388-F4B7-31D928F21A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99" y="2429775"/>
            <a:ext cx="5332768" cy="4168215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59F80002-1607-71C9-A906-6E5F2B04E2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513632"/>
            <a:ext cx="5779156" cy="4084358"/>
          </a:xfrm>
          <a:prstGeom prst="rect">
            <a:avLst/>
          </a:prstGeom>
        </p:spPr>
      </p:pic>
      <p:sp>
        <p:nvSpPr>
          <p:cNvPr id="28" name="楕円 27">
            <a:extLst>
              <a:ext uri="{FF2B5EF4-FFF2-40B4-BE49-F238E27FC236}">
                <a16:creationId xmlns:a16="http://schemas.microsoft.com/office/drawing/2014/main" id="{C2BC224F-E7E2-6891-15BD-0386631778EB}"/>
              </a:ext>
            </a:extLst>
          </p:cNvPr>
          <p:cNvSpPr/>
          <p:nvPr/>
        </p:nvSpPr>
        <p:spPr>
          <a:xfrm>
            <a:off x="6096000" y="5105400"/>
            <a:ext cx="942975" cy="438150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169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D36F2E7-1EA7-306B-03D5-60AE5A03DB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524" y="73647"/>
            <a:ext cx="4859499" cy="51793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7AE79F5-1997-FA4B-7D12-68386C9F46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59156" cy="72108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3FDE5BC-B50D-037B-B945-F5EADCA1BE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" y="753598"/>
            <a:ext cx="4238945" cy="79274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768CC04-0E95-EABE-84B5-3A6C9A832C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7828"/>
            <a:ext cx="5591175" cy="57591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FEB9C33-77FB-6DAD-C5CA-C6F030979C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075" y="2611209"/>
            <a:ext cx="5114925" cy="64817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AC57AD0-CF4E-C856-54D4-EEE7600D64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496849"/>
            <a:ext cx="8505825" cy="98740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6DAE043-392A-9670-29D8-4FEEB0890162}"/>
              </a:ext>
            </a:extLst>
          </p:cNvPr>
          <p:cNvSpPr txBox="1"/>
          <p:nvPr/>
        </p:nvSpPr>
        <p:spPr>
          <a:xfrm>
            <a:off x="858664" y="3947628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A33F427-AFB9-16EE-7889-9820F070D5F8}"/>
              </a:ext>
            </a:extLst>
          </p:cNvPr>
          <p:cNvSpPr txBox="1"/>
          <p:nvPr/>
        </p:nvSpPr>
        <p:spPr>
          <a:xfrm>
            <a:off x="1458875" y="3934035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6492C42-B761-B209-94E1-19EEABEB0727}"/>
              </a:ext>
            </a:extLst>
          </p:cNvPr>
          <p:cNvSpPr txBox="1"/>
          <p:nvPr/>
        </p:nvSpPr>
        <p:spPr>
          <a:xfrm>
            <a:off x="2565686" y="3940093"/>
            <a:ext cx="546761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965A9D3-4350-4E64-1A68-181937729EDB}"/>
              </a:ext>
            </a:extLst>
          </p:cNvPr>
          <p:cNvSpPr txBox="1"/>
          <p:nvPr/>
        </p:nvSpPr>
        <p:spPr>
          <a:xfrm>
            <a:off x="3165897" y="3940093"/>
            <a:ext cx="458415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A8EE7D8-2E01-2CBE-465E-8EB29B4E2FD0}"/>
              </a:ext>
            </a:extLst>
          </p:cNvPr>
          <p:cNvSpPr txBox="1"/>
          <p:nvPr/>
        </p:nvSpPr>
        <p:spPr>
          <a:xfrm>
            <a:off x="3931211" y="3940093"/>
            <a:ext cx="546761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432B449-F16C-4F9E-2902-33BCC4B5D41A}"/>
              </a:ext>
            </a:extLst>
          </p:cNvPr>
          <p:cNvSpPr txBox="1"/>
          <p:nvPr/>
        </p:nvSpPr>
        <p:spPr>
          <a:xfrm>
            <a:off x="4492638" y="3943860"/>
            <a:ext cx="458415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F0BE7AD-A85F-A428-C6D2-2D75258DE9C9}"/>
              </a:ext>
            </a:extLst>
          </p:cNvPr>
          <p:cNvSpPr txBox="1"/>
          <p:nvPr/>
        </p:nvSpPr>
        <p:spPr>
          <a:xfrm>
            <a:off x="5004503" y="3940093"/>
            <a:ext cx="546761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A5D8B2B-61E8-CCD9-D7DB-BE9F54855976}"/>
              </a:ext>
            </a:extLst>
          </p:cNvPr>
          <p:cNvSpPr txBox="1"/>
          <p:nvPr/>
        </p:nvSpPr>
        <p:spPr>
          <a:xfrm>
            <a:off x="5637585" y="3961556"/>
            <a:ext cx="458415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FF87469-B708-D6B2-08DF-DD209BE3FAE3}"/>
              </a:ext>
            </a:extLst>
          </p:cNvPr>
          <p:cNvSpPr txBox="1"/>
          <p:nvPr/>
        </p:nvSpPr>
        <p:spPr>
          <a:xfrm>
            <a:off x="6149450" y="3934035"/>
            <a:ext cx="458415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4023A8B-C112-8FCC-7D6F-2751D60D7718}"/>
              </a:ext>
            </a:extLst>
          </p:cNvPr>
          <p:cNvSpPr txBox="1"/>
          <p:nvPr/>
        </p:nvSpPr>
        <p:spPr>
          <a:xfrm>
            <a:off x="6640738" y="3926500"/>
            <a:ext cx="546761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659E258-9377-E689-4349-D4409A524C77}"/>
              </a:ext>
            </a:extLst>
          </p:cNvPr>
          <p:cNvSpPr txBox="1"/>
          <p:nvPr/>
        </p:nvSpPr>
        <p:spPr>
          <a:xfrm>
            <a:off x="7746901" y="3961556"/>
            <a:ext cx="546761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2606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D36F2E7-1EA7-306B-03D5-60AE5A03DB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524" y="73647"/>
            <a:ext cx="4859499" cy="51793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7AE79F5-1997-FA4B-7D12-68386C9F46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59156" cy="72108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3FDE5BC-B50D-037B-B945-F5EADCA1BE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" y="753598"/>
            <a:ext cx="4238945" cy="79274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9ABE39F-E872-5B04-2656-B536711F36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2302932"/>
            <a:ext cx="9341914" cy="266911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6DAE043-392A-9670-29D8-4FEEB0890162}"/>
              </a:ext>
            </a:extLst>
          </p:cNvPr>
          <p:cNvSpPr txBox="1"/>
          <p:nvPr/>
        </p:nvSpPr>
        <p:spPr>
          <a:xfrm>
            <a:off x="2683574" y="2512221"/>
            <a:ext cx="1421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おいしい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A33F427-AFB9-16EE-7889-9820F070D5F8}"/>
              </a:ext>
            </a:extLst>
          </p:cNvPr>
          <p:cNvSpPr txBox="1"/>
          <p:nvPr/>
        </p:nvSpPr>
        <p:spPr>
          <a:xfrm>
            <a:off x="2721212" y="3064368"/>
            <a:ext cx="1496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おおい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6492C42-B761-B209-94E1-19EEABEB0727}"/>
              </a:ext>
            </a:extLst>
          </p:cNvPr>
          <p:cNvSpPr txBox="1"/>
          <p:nvPr/>
        </p:nvSpPr>
        <p:spPr>
          <a:xfrm>
            <a:off x="2683574" y="3702289"/>
            <a:ext cx="4415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やすい、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965A9D3-4350-4E64-1A68-181937729EDB}"/>
              </a:ext>
            </a:extLst>
          </p:cNvPr>
          <p:cNvSpPr txBox="1"/>
          <p:nvPr/>
        </p:nvSpPr>
        <p:spPr>
          <a:xfrm>
            <a:off x="5013857" y="3689849"/>
            <a:ext cx="3682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定食は</a:t>
            </a:r>
            <a:r>
              <a:rPr lang="en-US" altLang="ja-JP" sz="2400">
                <a:solidFill>
                  <a:srgbClr val="FF0000"/>
                </a:solidFill>
                <a:latin typeface="+mj-ea"/>
                <a:ea typeface="+mj-ea"/>
              </a:rPr>
              <a:t>600</a:t>
            </a:r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円～</a:t>
            </a:r>
            <a:r>
              <a:rPr lang="en-US" altLang="ja-JP" sz="2400">
                <a:solidFill>
                  <a:srgbClr val="FF0000"/>
                </a:solidFill>
                <a:latin typeface="+mj-ea"/>
                <a:ea typeface="+mj-ea"/>
              </a:rPr>
              <a:t>700</a:t>
            </a:r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円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A8EE7D8-2E01-2CBE-465E-8EB29B4E2FD0}"/>
              </a:ext>
            </a:extLst>
          </p:cNvPr>
          <p:cNvSpPr txBox="1"/>
          <p:nvPr/>
        </p:nvSpPr>
        <p:spPr>
          <a:xfrm>
            <a:off x="2449175" y="4214365"/>
            <a:ext cx="2129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>
                <a:solidFill>
                  <a:srgbClr val="FF0000"/>
                </a:solidFill>
                <a:latin typeface="+mj-ea"/>
                <a:ea typeface="+mj-ea"/>
              </a:rPr>
              <a:t>ごはんのおかわり自由</a:t>
            </a:r>
            <a:endParaRPr kumimoji="1" lang="ja-JP" altLang="en-US" sz="16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432B449-F16C-4F9E-2902-33BCC4B5D41A}"/>
              </a:ext>
            </a:extLst>
          </p:cNvPr>
          <p:cNvSpPr txBox="1"/>
          <p:nvPr/>
        </p:nvSpPr>
        <p:spPr>
          <a:xfrm>
            <a:off x="4787150" y="4214163"/>
            <a:ext cx="185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>
                <a:solidFill>
                  <a:srgbClr val="FF0000"/>
                </a:solidFill>
                <a:latin typeface="+mj-ea"/>
                <a:ea typeface="+mj-ea"/>
              </a:rPr>
              <a:t>あたらしくてきれい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5D2DAD8-4CA0-AFD5-BBC7-0AB291C4A5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13" y="1578856"/>
            <a:ext cx="4897416" cy="69156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3B0398F-738A-25B5-05D4-B96A60E8A0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300" y="4894447"/>
            <a:ext cx="5835183" cy="183832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76E982E-868D-E54B-028E-3BEA715F272C}"/>
              </a:ext>
            </a:extLst>
          </p:cNvPr>
          <p:cNvSpPr txBox="1"/>
          <p:nvPr/>
        </p:nvSpPr>
        <p:spPr>
          <a:xfrm>
            <a:off x="2449175" y="4547492"/>
            <a:ext cx="1426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>
                <a:solidFill>
                  <a:srgbClr val="FF0000"/>
                </a:solidFill>
                <a:latin typeface="+mj-ea"/>
                <a:ea typeface="+mj-ea"/>
              </a:rPr>
              <a:t>12</a:t>
            </a:r>
            <a:r>
              <a:rPr lang="ja-JP" altLang="en-US" sz="1600">
                <a:solidFill>
                  <a:srgbClr val="FF0000"/>
                </a:solidFill>
                <a:latin typeface="+mj-ea"/>
                <a:ea typeface="+mj-ea"/>
              </a:rPr>
              <a:t>時前に行く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7140A26-66FF-F70C-2B92-CF9F50E4D6E0}"/>
              </a:ext>
            </a:extLst>
          </p:cNvPr>
          <p:cNvSpPr txBox="1"/>
          <p:nvPr/>
        </p:nvSpPr>
        <p:spPr>
          <a:xfrm>
            <a:off x="4750203" y="4508468"/>
            <a:ext cx="2312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>
                <a:solidFill>
                  <a:srgbClr val="FF0000"/>
                </a:solidFill>
                <a:latin typeface="+mj-ea"/>
                <a:ea typeface="+mj-ea"/>
              </a:rPr>
              <a:t>ちょっと時間がかかる</a:t>
            </a:r>
          </a:p>
        </p:txBody>
      </p:sp>
    </p:spTree>
    <p:extLst>
      <p:ext uri="{BB962C8B-B14F-4D97-AF65-F5344CB8AC3E}">
        <p14:creationId xmlns:p14="http://schemas.microsoft.com/office/powerpoint/2010/main" val="171302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1287D33-B37F-EAE4-FC82-05AA5758CC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5665" y="76701"/>
            <a:ext cx="6095995" cy="6567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1E29E9F-8B02-4FA0-7B04-4A6854DEB5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701"/>
            <a:ext cx="2105171" cy="74344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C84240E-7FBD-0FE6-654E-553190D3D9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7" y="820141"/>
            <a:ext cx="4119817" cy="74344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1704330-A9E8-5764-34ED-1436E7E745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62" y="1769914"/>
            <a:ext cx="11446388" cy="4896352"/>
          </a:xfrm>
          <a:prstGeom prst="rect">
            <a:avLst/>
          </a:prstGeom>
        </p:spPr>
      </p:pic>
      <p:pic>
        <p:nvPicPr>
          <p:cNvPr id="2" name="Z_[04-22]_kotoba1-1">
            <a:hlinkClick r:id="" action="ppaction://media"/>
            <a:extLst>
              <a:ext uri="{FF2B5EF4-FFF2-40B4-BE49-F238E27FC236}">
                <a16:creationId xmlns:a16="http://schemas.microsoft.com/office/drawing/2014/main" id="{EEE81E48-34F1-212F-3F3A-F6104DCAE4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81803" y="950231"/>
            <a:ext cx="285751" cy="28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8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338F4B4-2677-6132-1675-3F5138CB33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1440"/>
            <a:ext cx="4976825" cy="99536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188BF15-620D-4825-B6C5-4EDCCBD60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524" y="73647"/>
            <a:ext cx="4859499" cy="51793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927B2AD-D8F5-C284-7E29-B95E3CAAD4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25" y="1544409"/>
            <a:ext cx="7205077" cy="91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7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9F407DE2-AE44-F55C-190D-C1F55E53C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72" y="1942552"/>
            <a:ext cx="7905750" cy="189738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3752849" y="2099877"/>
            <a:ext cx="800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が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52D66A-FD5C-0F23-373B-AFA39D163AC9}"/>
              </a:ext>
            </a:extLst>
          </p:cNvPr>
          <p:cNvSpPr txBox="1"/>
          <p:nvPr/>
        </p:nvSpPr>
        <p:spPr>
          <a:xfrm>
            <a:off x="4004088" y="2713987"/>
            <a:ext cx="607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が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BCDEC51-E78C-844B-5D16-D7A30C436E20}"/>
              </a:ext>
            </a:extLst>
          </p:cNvPr>
          <p:cNvSpPr txBox="1"/>
          <p:nvPr/>
        </p:nvSpPr>
        <p:spPr>
          <a:xfrm>
            <a:off x="3945691" y="3277719"/>
            <a:ext cx="607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が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11AA4E0-4C52-FEA2-DDEE-D3D5743582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524" y="73647"/>
            <a:ext cx="4859499" cy="51793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B706A45-FB4F-9A7D-E929-F1EF67A4CC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06" y="927439"/>
            <a:ext cx="3480943" cy="86266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24E65D8-DD1F-E6B3-2B6C-359DA9E556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0125" y="4297790"/>
            <a:ext cx="6829425" cy="82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6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CD8AFBA-C557-D659-375B-238D97CD39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5975"/>
            <a:ext cx="11343525" cy="337246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0905513-3BA7-515A-3B25-F9F55ECA60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970" y="4193773"/>
            <a:ext cx="8936800" cy="14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1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/>
              <a:t>Can-do </a:t>
            </a:r>
            <a:r>
              <a:rPr kumimoji="1" lang="ja-JP" altLang="en-US"/>
              <a:t>チェック</a:t>
            </a: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51D00538-3088-6307-0D61-C351F0AC7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A49BEC8-02DD-033F-B680-FF0C878E48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684" y="882765"/>
            <a:ext cx="9300428" cy="587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629FC96-CDE5-EAFC-D705-83F7171B72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703" y="1510292"/>
            <a:ext cx="9145753" cy="521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2D24620-58F8-305C-73A6-DE3065743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90" y="1936563"/>
            <a:ext cx="11110452" cy="42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F80AE7B-D892-C5F3-9B0D-7C2A3CDB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38" y="1027906"/>
            <a:ext cx="10650625" cy="406490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536" y="2299952"/>
            <a:ext cx="2113155" cy="161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1287D33-B37F-EAE4-FC82-05AA5758CC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5665" y="76701"/>
            <a:ext cx="6095995" cy="6567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1E29E9F-8B02-4FA0-7B04-4A6854DEB5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701"/>
            <a:ext cx="2105171" cy="74344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1704330-A9E8-5764-34ED-1436E7E745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62" y="1769914"/>
            <a:ext cx="11446388" cy="48963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A5E38DC-50D9-9FBD-7453-B654E6A3B8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49" y="939548"/>
            <a:ext cx="3585653" cy="743440"/>
          </a:xfrm>
          <a:prstGeom prst="rect">
            <a:avLst/>
          </a:prstGeom>
        </p:spPr>
      </p:pic>
      <p:pic>
        <p:nvPicPr>
          <p:cNvPr id="2" name="Z_[04-22]_kotoba1-1">
            <a:hlinkClick r:id="" action="ppaction://media"/>
            <a:extLst>
              <a:ext uri="{FF2B5EF4-FFF2-40B4-BE49-F238E27FC236}">
                <a16:creationId xmlns:a16="http://schemas.microsoft.com/office/drawing/2014/main" id="{DC6206F1-57DA-CD22-6F9C-242B1C8DE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2660" y="1031874"/>
            <a:ext cx="303893" cy="32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4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1287D33-B37F-EAE4-FC82-05AA5758CC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5665" y="76701"/>
            <a:ext cx="6095995" cy="6567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1E29E9F-8B02-4FA0-7B04-4A6854DEB5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701"/>
            <a:ext cx="2105171" cy="74344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1704330-A9E8-5764-34ED-1436E7E745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62" y="1769914"/>
            <a:ext cx="11446388" cy="4896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E860E1A-3DC6-1C51-4026-4FD9AA0976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83" y="818369"/>
            <a:ext cx="4673967" cy="866602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3B48C5AF-DE6F-5F4B-A17C-60F113D3EACE}"/>
              </a:ext>
            </a:extLst>
          </p:cNvPr>
          <p:cNvSpPr/>
          <p:nvPr/>
        </p:nvSpPr>
        <p:spPr>
          <a:xfrm>
            <a:off x="1266970" y="2721460"/>
            <a:ext cx="1676401" cy="184469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5E69EEC-3A99-D86D-7CB7-9278E1E8E3E9}"/>
              </a:ext>
            </a:extLst>
          </p:cNvPr>
          <p:cNvSpPr txBox="1"/>
          <p:nvPr/>
        </p:nvSpPr>
        <p:spPr>
          <a:xfrm>
            <a:off x="1802458" y="2262440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1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AC77149A-5425-96E2-0E76-977D71FADA83}"/>
              </a:ext>
            </a:extLst>
          </p:cNvPr>
          <p:cNvSpPr/>
          <p:nvPr/>
        </p:nvSpPr>
        <p:spPr>
          <a:xfrm>
            <a:off x="9103566" y="2847215"/>
            <a:ext cx="2688384" cy="184469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6D9DE1C-36B5-115C-11D9-6C1705C583EB}"/>
              </a:ext>
            </a:extLst>
          </p:cNvPr>
          <p:cNvSpPr txBox="1"/>
          <p:nvPr/>
        </p:nvSpPr>
        <p:spPr>
          <a:xfrm>
            <a:off x="10623963" y="2393546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2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345303D-1500-C69C-4FE9-5901962F8B59}"/>
              </a:ext>
            </a:extLst>
          </p:cNvPr>
          <p:cNvSpPr/>
          <p:nvPr/>
        </p:nvSpPr>
        <p:spPr>
          <a:xfrm>
            <a:off x="4095283" y="2721460"/>
            <a:ext cx="1676401" cy="184469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EF611B9-3088-E36E-D43E-35883282608A}"/>
              </a:ext>
            </a:extLst>
          </p:cNvPr>
          <p:cNvSpPr txBox="1"/>
          <p:nvPr/>
        </p:nvSpPr>
        <p:spPr>
          <a:xfrm>
            <a:off x="4192756" y="2386601"/>
            <a:ext cx="54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3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5FEA0870-4F84-0714-CF24-F50B5342D497}"/>
              </a:ext>
            </a:extLst>
          </p:cNvPr>
          <p:cNvSpPr/>
          <p:nvPr/>
        </p:nvSpPr>
        <p:spPr>
          <a:xfrm>
            <a:off x="6859975" y="2865841"/>
            <a:ext cx="1676401" cy="184469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227657D-70B9-2EFD-128D-705F143D77EB}"/>
              </a:ext>
            </a:extLst>
          </p:cNvPr>
          <p:cNvSpPr txBox="1"/>
          <p:nvPr/>
        </p:nvSpPr>
        <p:spPr>
          <a:xfrm>
            <a:off x="7427165" y="2262440"/>
            <a:ext cx="54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3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90B0925E-8CCB-1258-A5A9-45E9C7AE8E0E}"/>
              </a:ext>
            </a:extLst>
          </p:cNvPr>
          <p:cNvSpPr/>
          <p:nvPr/>
        </p:nvSpPr>
        <p:spPr>
          <a:xfrm>
            <a:off x="6729699" y="4840199"/>
            <a:ext cx="1936952" cy="184469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1A93E12-EBB0-E512-EE50-44CDF51A76E9}"/>
              </a:ext>
            </a:extLst>
          </p:cNvPr>
          <p:cNvSpPr txBox="1"/>
          <p:nvPr/>
        </p:nvSpPr>
        <p:spPr>
          <a:xfrm>
            <a:off x="6301896" y="4860691"/>
            <a:ext cx="427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4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A49BB373-5E78-774E-F92C-62AC58F258C1}"/>
              </a:ext>
            </a:extLst>
          </p:cNvPr>
          <p:cNvSpPr/>
          <p:nvPr/>
        </p:nvSpPr>
        <p:spPr>
          <a:xfrm>
            <a:off x="1241236" y="4821573"/>
            <a:ext cx="1676401" cy="184469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FE62F0B-4424-7398-8C35-7458DC8F4478}"/>
              </a:ext>
            </a:extLst>
          </p:cNvPr>
          <p:cNvSpPr txBox="1"/>
          <p:nvPr/>
        </p:nvSpPr>
        <p:spPr>
          <a:xfrm>
            <a:off x="787131" y="4932924"/>
            <a:ext cx="54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5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205DD522-BB98-209C-B3EC-1C2CBF7CD6A4}"/>
              </a:ext>
            </a:extLst>
          </p:cNvPr>
          <p:cNvSpPr/>
          <p:nvPr/>
        </p:nvSpPr>
        <p:spPr>
          <a:xfrm>
            <a:off x="3875653" y="4821573"/>
            <a:ext cx="1896032" cy="184469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D0BC066-0D0F-4B53-90FB-8601B574FEA7}"/>
              </a:ext>
            </a:extLst>
          </p:cNvPr>
          <p:cNvSpPr txBox="1"/>
          <p:nvPr/>
        </p:nvSpPr>
        <p:spPr>
          <a:xfrm>
            <a:off x="3641178" y="4932924"/>
            <a:ext cx="54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6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pic>
        <p:nvPicPr>
          <p:cNvPr id="2" name="Z_[04-23]_kotoba1-2">
            <a:hlinkClick r:id="" action="ppaction://media"/>
            <a:extLst>
              <a:ext uri="{FF2B5EF4-FFF2-40B4-BE49-F238E27FC236}">
                <a16:creationId xmlns:a16="http://schemas.microsoft.com/office/drawing/2014/main" id="{86B4451F-6D28-B52B-8838-3D064901D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44233" y="986518"/>
            <a:ext cx="331108" cy="33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1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/>
      <p:bldP spid="9" grpId="0" animBg="1"/>
      <p:bldP spid="10" grpId="0"/>
      <p:bldP spid="11" grpId="0" animBg="1"/>
      <p:bldP spid="12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1287D33-B37F-EAE4-FC82-05AA5758CC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5665" y="76701"/>
            <a:ext cx="6095995" cy="6567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1E29E9F-8B02-4FA0-7B04-4A6854DEB5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701"/>
            <a:ext cx="2105171" cy="74344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00000CC-0335-9913-16EE-7973476F4E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49" y="1563581"/>
            <a:ext cx="10505945" cy="521771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4A1D37D-F26C-5759-D46D-4DE7A069B1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0" y="776560"/>
            <a:ext cx="4086079" cy="813424"/>
          </a:xfrm>
          <a:prstGeom prst="rect">
            <a:avLst/>
          </a:prstGeom>
        </p:spPr>
      </p:pic>
      <p:pic>
        <p:nvPicPr>
          <p:cNvPr id="2" name="Z_[04-24]_kotoba2-1">
            <a:hlinkClick r:id="" action="ppaction://media"/>
            <a:extLst>
              <a:ext uri="{FF2B5EF4-FFF2-40B4-BE49-F238E27FC236}">
                <a16:creationId xmlns:a16="http://schemas.microsoft.com/office/drawing/2014/main" id="{0E885B16-0393-30E7-6992-59753D0DD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99947" y="923018"/>
            <a:ext cx="294822" cy="33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8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1287D33-B37F-EAE4-FC82-05AA5758CC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5665" y="76701"/>
            <a:ext cx="6095995" cy="6567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1E29E9F-8B02-4FA0-7B04-4A6854DEB5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701"/>
            <a:ext cx="2105171" cy="74344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00000CC-0335-9913-16EE-7973476F4E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49" y="1563581"/>
            <a:ext cx="10505945" cy="521771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C738CEA-E744-3729-D532-9EEC2EA195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0142"/>
            <a:ext cx="3568210" cy="760911"/>
          </a:xfrm>
          <a:prstGeom prst="rect">
            <a:avLst/>
          </a:prstGeom>
        </p:spPr>
      </p:pic>
      <p:pic>
        <p:nvPicPr>
          <p:cNvPr id="2" name="Z_[04-24]_kotoba2-1">
            <a:hlinkClick r:id="" action="ppaction://media"/>
            <a:extLst>
              <a:ext uri="{FF2B5EF4-FFF2-40B4-BE49-F238E27FC236}">
                <a16:creationId xmlns:a16="http://schemas.microsoft.com/office/drawing/2014/main" id="{4FDA49F3-E88E-280F-9D75-5887FA018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64947" y="968375"/>
            <a:ext cx="276678" cy="29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8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1287D33-B37F-EAE4-FC82-05AA5758CC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5665" y="76701"/>
            <a:ext cx="6095995" cy="6567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1E29E9F-8B02-4FA0-7B04-4A6854DEB5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701"/>
            <a:ext cx="2105171" cy="74344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00000CC-0335-9913-16EE-7973476F4E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49" y="1563581"/>
            <a:ext cx="10505945" cy="521771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F5B4658-10F1-8DFF-93E3-EB80709B24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83" y="742496"/>
            <a:ext cx="4591050" cy="788779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88BEB307-C415-6672-5EFE-C0BCE63CE786}"/>
              </a:ext>
            </a:extLst>
          </p:cNvPr>
          <p:cNvSpPr/>
          <p:nvPr/>
        </p:nvSpPr>
        <p:spPr>
          <a:xfrm>
            <a:off x="1095506" y="2673785"/>
            <a:ext cx="2142994" cy="167756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F2F8F9A-A3C7-82AB-D066-18A250C47E57}"/>
              </a:ext>
            </a:extLst>
          </p:cNvPr>
          <p:cNvSpPr txBox="1"/>
          <p:nvPr/>
        </p:nvSpPr>
        <p:spPr>
          <a:xfrm>
            <a:off x="1670560" y="2178928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1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C125E034-A756-5E98-8F95-469D2EBC95B8}"/>
              </a:ext>
            </a:extLst>
          </p:cNvPr>
          <p:cNvSpPr/>
          <p:nvPr/>
        </p:nvSpPr>
        <p:spPr>
          <a:xfrm>
            <a:off x="8953500" y="2763703"/>
            <a:ext cx="2142994" cy="167756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1E1DA5F-0CAC-A3DE-70FC-978F46A0E69E}"/>
              </a:ext>
            </a:extLst>
          </p:cNvPr>
          <p:cNvSpPr txBox="1"/>
          <p:nvPr/>
        </p:nvSpPr>
        <p:spPr>
          <a:xfrm>
            <a:off x="9833354" y="2178928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>
                <a:solidFill>
                  <a:srgbClr val="FF6969"/>
                </a:solidFill>
              </a:rPr>
              <a:t>2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6AFE384-2B41-3BA3-8865-8B97C896CECC}"/>
              </a:ext>
            </a:extLst>
          </p:cNvPr>
          <p:cNvSpPr/>
          <p:nvPr/>
        </p:nvSpPr>
        <p:spPr>
          <a:xfrm>
            <a:off x="3700528" y="2673785"/>
            <a:ext cx="2142994" cy="167756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D6036CF-3E53-8917-0503-DC5767EFFE2C}"/>
              </a:ext>
            </a:extLst>
          </p:cNvPr>
          <p:cNvSpPr txBox="1"/>
          <p:nvPr/>
        </p:nvSpPr>
        <p:spPr>
          <a:xfrm>
            <a:off x="4275582" y="2178928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3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3C7F33D2-0522-E958-AFD9-55FBD4457F40}"/>
              </a:ext>
            </a:extLst>
          </p:cNvPr>
          <p:cNvSpPr/>
          <p:nvPr/>
        </p:nvSpPr>
        <p:spPr>
          <a:xfrm>
            <a:off x="6416588" y="2763703"/>
            <a:ext cx="2142994" cy="167756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3F96CE8-B683-7E27-48B7-6D637DC37F26}"/>
              </a:ext>
            </a:extLst>
          </p:cNvPr>
          <p:cNvSpPr txBox="1"/>
          <p:nvPr/>
        </p:nvSpPr>
        <p:spPr>
          <a:xfrm>
            <a:off x="6991642" y="2268846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4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25EE99F7-361F-8C42-9B88-9AA90FEDF6E9}"/>
              </a:ext>
            </a:extLst>
          </p:cNvPr>
          <p:cNvSpPr/>
          <p:nvPr/>
        </p:nvSpPr>
        <p:spPr>
          <a:xfrm>
            <a:off x="3733799" y="5058779"/>
            <a:ext cx="2142994" cy="167756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95614A2-E425-B356-B52C-EA8D2B8A9981}"/>
              </a:ext>
            </a:extLst>
          </p:cNvPr>
          <p:cNvSpPr txBox="1"/>
          <p:nvPr/>
        </p:nvSpPr>
        <p:spPr>
          <a:xfrm>
            <a:off x="4661390" y="4482842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5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A903D17C-7552-CF1F-19EC-A8EE8F8917A7}"/>
              </a:ext>
            </a:extLst>
          </p:cNvPr>
          <p:cNvSpPr/>
          <p:nvPr/>
        </p:nvSpPr>
        <p:spPr>
          <a:xfrm>
            <a:off x="1090677" y="5090780"/>
            <a:ext cx="2142994" cy="167756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89B1936-AF37-39F6-339A-465EBACB1499}"/>
              </a:ext>
            </a:extLst>
          </p:cNvPr>
          <p:cNvSpPr txBox="1"/>
          <p:nvPr/>
        </p:nvSpPr>
        <p:spPr>
          <a:xfrm>
            <a:off x="1665731" y="4595923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6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29AA793A-4EDE-6E36-583D-0B437D63AF91}"/>
              </a:ext>
            </a:extLst>
          </p:cNvPr>
          <p:cNvSpPr/>
          <p:nvPr/>
        </p:nvSpPr>
        <p:spPr>
          <a:xfrm>
            <a:off x="6458203" y="5053007"/>
            <a:ext cx="2142994" cy="167756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EFBDB2F-D7DA-94B8-2E4D-AD07E4AC0BDE}"/>
              </a:ext>
            </a:extLst>
          </p:cNvPr>
          <p:cNvSpPr txBox="1"/>
          <p:nvPr/>
        </p:nvSpPr>
        <p:spPr>
          <a:xfrm>
            <a:off x="6997575" y="4555087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7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pic>
        <p:nvPicPr>
          <p:cNvPr id="2" name="Z_[04-25]_kotoba2-2">
            <a:hlinkClick r:id="" action="ppaction://media"/>
            <a:extLst>
              <a:ext uri="{FF2B5EF4-FFF2-40B4-BE49-F238E27FC236}">
                <a16:creationId xmlns:a16="http://schemas.microsoft.com/office/drawing/2014/main" id="{2CD85575-B293-5EF3-513E-E31CC8BC7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44446" y="895804"/>
            <a:ext cx="312965" cy="33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7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467360C-A197-A844-F048-B1984CA1A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37818"/>
            <a:ext cx="2576458" cy="68608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B5720B8-C456-933D-A183-3FC6B41C2A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516" y="37818"/>
            <a:ext cx="3511144" cy="46577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3DEE9D6-7EDE-7563-0E0C-1376416C0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9" y="833621"/>
            <a:ext cx="6776436" cy="69850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DF3F6E4-5DD2-7306-7B53-7C3DBBCC24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652" y="1641850"/>
            <a:ext cx="5832864" cy="481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74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467360C-A197-A844-F048-B1984CA1AE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37818"/>
            <a:ext cx="2576458" cy="68608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B5720B8-C456-933D-A183-3FC6B41C2A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516" y="37818"/>
            <a:ext cx="3511144" cy="46577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3DEE9D6-7EDE-7563-0E0C-1376416C0E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9" y="833621"/>
            <a:ext cx="6776436" cy="69850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DF3F6E4-5DD2-7306-7B53-7C3DBBCC24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516" y="783773"/>
            <a:ext cx="3511144" cy="289662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8A0114B-EBDB-D230-93DC-49350540DA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9" y="1717145"/>
            <a:ext cx="8071339" cy="79119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937EAC3-04F8-2296-C07A-C1D80257BA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237" y="2558404"/>
            <a:ext cx="5538896" cy="69094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B971A77-49A5-8A78-7989-DAD62704816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18" y="3432471"/>
            <a:ext cx="9271331" cy="342552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5CB1704-E2D7-F60E-0696-B7C302687B63}"/>
              </a:ext>
            </a:extLst>
          </p:cNvPr>
          <p:cNvSpPr txBox="1"/>
          <p:nvPr/>
        </p:nvSpPr>
        <p:spPr>
          <a:xfrm>
            <a:off x="3183812" y="6024379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F66C952-6D6E-A647-BF5E-9C810B7376D3}"/>
              </a:ext>
            </a:extLst>
          </p:cNvPr>
          <p:cNvSpPr txBox="1"/>
          <p:nvPr/>
        </p:nvSpPr>
        <p:spPr>
          <a:xfrm>
            <a:off x="5105917" y="6003291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78AC323-4A53-0E3F-7D1F-7BDB3054E8CF}"/>
              </a:ext>
            </a:extLst>
          </p:cNvPr>
          <p:cNvSpPr txBox="1"/>
          <p:nvPr/>
        </p:nvSpPr>
        <p:spPr>
          <a:xfrm>
            <a:off x="6950151" y="6024379"/>
            <a:ext cx="546761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520861E-F93A-6F74-2541-453327CB5954}"/>
              </a:ext>
            </a:extLst>
          </p:cNvPr>
          <p:cNvSpPr txBox="1"/>
          <p:nvPr/>
        </p:nvSpPr>
        <p:spPr>
          <a:xfrm>
            <a:off x="8951462" y="5995756"/>
            <a:ext cx="458415" cy="46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04-26]_kiku1">
            <a:hlinkClick r:id="" action="ppaction://media"/>
            <a:extLst>
              <a:ext uri="{FF2B5EF4-FFF2-40B4-BE49-F238E27FC236}">
                <a16:creationId xmlns:a16="http://schemas.microsoft.com/office/drawing/2014/main" id="{7E51BA1C-AC77-E3FF-D1E7-6DBF9DBF7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82018" y="3871233"/>
            <a:ext cx="322036" cy="322036"/>
          </a:xfrm>
          <a:prstGeom prst="rect">
            <a:avLst/>
          </a:prstGeom>
        </p:spPr>
      </p:pic>
      <p:pic>
        <p:nvPicPr>
          <p:cNvPr id="6" name="Z_[04-27]_kiku2">
            <a:hlinkClick r:id="" action="ppaction://media"/>
            <a:extLst>
              <a:ext uri="{FF2B5EF4-FFF2-40B4-BE49-F238E27FC236}">
                <a16:creationId xmlns:a16="http://schemas.microsoft.com/office/drawing/2014/main" id="{C78E46E3-277C-3762-9271-02B28A72E7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950732" y="3871232"/>
            <a:ext cx="322036" cy="322036"/>
          </a:xfrm>
          <a:prstGeom prst="rect">
            <a:avLst/>
          </a:prstGeom>
        </p:spPr>
      </p:pic>
      <p:pic>
        <p:nvPicPr>
          <p:cNvPr id="10" name="Z_[04-28]_kiku3">
            <a:hlinkClick r:id="" action="ppaction://media"/>
            <a:extLst>
              <a:ext uri="{FF2B5EF4-FFF2-40B4-BE49-F238E27FC236}">
                <a16:creationId xmlns:a16="http://schemas.microsoft.com/office/drawing/2014/main" id="{0BC933F7-319F-A264-F50D-1644A39BA7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846661" y="3871233"/>
            <a:ext cx="322036" cy="322036"/>
          </a:xfrm>
          <a:prstGeom prst="rect">
            <a:avLst/>
          </a:prstGeom>
        </p:spPr>
      </p:pic>
      <p:pic>
        <p:nvPicPr>
          <p:cNvPr id="16" name="Z_[04-29]_kiku4">
            <a:hlinkClick r:id="" action="ppaction://media"/>
            <a:extLst>
              <a:ext uri="{FF2B5EF4-FFF2-40B4-BE49-F238E27FC236}">
                <a16:creationId xmlns:a16="http://schemas.microsoft.com/office/drawing/2014/main" id="{0BF42225-C99D-C957-6930-3C83D5D8200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742590" y="3871232"/>
            <a:ext cx="322036" cy="32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</Words>
  <Application>Microsoft Office PowerPoint</Application>
  <PresentationFormat>Widescreen</PresentationFormat>
  <Paragraphs>79</Paragraphs>
  <Slides>26</Slides>
  <Notes>23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6</cp:revision>
  <dcterms:created xsi:type="dcterms:W3CDTF">2025-03-04T06:27:47Z</dcterms:created>
  <dcterms:modified xsi:type="dcterms:W3CDTF">2026-02-25T09:08:42Z</dcterms:modified>
</cp:coreProperties>
</file>