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7" r:id="rId2"/>
    <p:sldId id="471" r:id="rId3"/>
    <p:sldId id="496" r:id="rId4"/>
    <p:sldId id="762" r:id="rId5"/>
    <p:sldId id="763" r:id="rId6"/>
    <p:sldId id="731" r:id="rId7"/>
    <p:sldId id="764" r:id="rId8"/>
    <p:sldId id="765" r:id="rId9"/>
    <p:sldId id="766" r:id="rId10"/>
    <p:sldId id="733" r:id="rId11"/>
    <p:sldId id="734" r:id="rId12"/>
    <p:sldId id="767" r:id="rId13"/>
    <p:sldId id="735" r:id="rId14"/>
    <p:sldId id="701" r:id="rId15"/>
    <p:sldId id="497" r:id="rId16"/>
    <p:sldId id="768" r:id="rId17"/>
    <p:sldId id="769" r:id="rId18"/>
    <p:sldId id="770" r:id="rId19"/>
    <p:sldId id="503" r:id="rId20"/>
    <p:sldId id="500" r:id="rId21"/>
    <p:sldId id="502" r:id="rId22"/>
    <p:sldId id="501" r:id="rId23"/>
    <p:sldId id="499" r:id="rId24"/>
    <p:sldId id="771" r:id="rId25"/>
    <p:sldId id="774" r:id="rId26"/>
    <p:sldId id="776" r:id="rId27"/>
    <p:sldId id="777" r:id="rId28"/>
    <p:sldId id="778" r:id="rId29"/>
    <p:sldId id="779" r:id="rId30"/>
    <p:sldId id="780" r:id="rId3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969"/>
    <a:srgbClr val="E8E6ED"/>
    <a:srgbClr val="FFFFFF"/>
    <a:srgbClr val="FFFECA"/>
    <a:srgbClr val="F1F1F2"/>
    <a:srgbClr val="FFFBCC"/>
    <a:srgbClr val="FDE0B0"/>
    <a:srgbClr val="FFF3F3"/>
    <a:srgbClr val="FF9900"/>
    <a:srgbClr val="FDD6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94" autoAdjust="0"/>
    <p:restoredTop sz="96149" autoAdjust="0"/>
  </p:normalViewPr>
  <p:slideViewPr>
    <p:cSldViewPr snapToGrid="0">
      <p:cViewPr varScale="1">
        <p:scale>
          <a:sx n="63" d="100"/>
          <a:sy n="63" d="100"/>
        </p:scale>
        <p:origin x="82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878"/>
    </p:cViewPr>
  </p:sorterViewPr>
  <p:notesViewPr>
    <p:cSldViewPr snapToGrid="0">
      <p:cViewPr varScale="1">
        <p:scale>
          <a:sx n="87" d="100"/>
          <a:sy n="87" d="100"/>
        </p:scale>
        <p:origin x="384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ngkham Thongthimahaxay" userId="5cdccbc1-80d8-4943-a810-18429d6cdb14" providerId="ADAL" clId="{68914001-3854-47A5-8B1B-D1578204552E}"/>
    <pc:docChg chg="delSld">
      <pc:chgData name="Ningkham Thongthimahaxay" userId="5cdccbc1-80d8-4943-a810-18429d6cdb14" providerId="ADAL" clId="{68914001-3854-47A5-8B1B-D1578204552E}" dt="2026-02-25T09:18:52.044" v="25" actId="47"/>
      <pc:docMkLst>
        <pc:docMk/>
      </pc:docMkLst>
      <pc:sldChg chg="del">
        <pc:chgData name="Ningkham Thongthimahaxay" userId="5cdccbc1-80d8-4943-a810-18429d6cdb14" providerId="ADAL" clId="{68914001-3854-47A5-8B1B-D1578204552E}" dt="2026-02-25T09:18:47.736" v="6" actId="47"/>
        <pc:sldMkLst>
          <pc:docMk/>
          <pc:sldMk cId="3547906775" sldId="296"/>
        </pc:sldMkLst>
      </pc:sldChg>
      <pc:sldChg chg="del">
        <pc:chgData name="Ningkham Thongthimahaxay" userId="5cdccbc1-80d8-4943-a810-18429d6cdb14" providerId="ADAL" clId="{68914001-3854-47A5-8B1B-D1578204552E}" dt="2026-02-25T09:18:47.712" v="5" actId="47"/>
        <pc:sldMkLst>
          <pc:docMk/>
          <pc:sldMk cId="2257488280" sldId="297"/>
        </pc:sldMkLst>
      </pc:sldChg>
      <pc:sldChg chg="del">
        <pc:chgData name="Ningkham Thongthimahaxay" userId="5cdccbc1-80d8-4943-a810-18429d6cdb14" providerId="ADAL" clId="{68914001-3854-47A5-8B1B-D1578204552E}" dt="2026-02-25T09:18:47.628" v="3" actId="47"/>
        <pc:sldMkLst>
          <pc:docMk/>
          <pc:sldMk cId="3391700342" sldId="365"/>
        </pc:sldMkLst>
      </pc:sldChg>
      <pc:sldChg chg="del">
        <pc:chgData name="Ningkham Thongthimahaxay" userId="5cdccbc1-80d8-4943-a810-18429d6cdb14" providerId="ADAL" clId="{68914001-3854-47A5-8B1B-D1578204552E}" dt="2026-02-25T09:18:51.565" v="24" actId="47"/>
        <pc:sldMkLst>
          <pc:docMk/>
          <pc:sldMk cId="1556345396" sldId="369"/>
        </pc:sldMkLst>
      </pc:sldChg>
      <pc:sldChg chg="del">
        <pc:chgData name="Ningkham Thongthimahaxay" userId="5cdccbc1-80d8-4943-a810-18429d6cdb14" providerId="ADAL" clId="{68914001-3854-47A5-8B1B-D1578204552E}" dt="2026-02-25T09:18:47.612" v="2" actId="47"/>
        <pc:sldMkLst>
          <pc:docMk/>
          <pc:sldMk cId="756299597" sldId="400"/>
        </pc:sldMkLst>
      </pc:sldChg>
      <pc:sldChg chg="del">
        <pc:chgData name="Ningkham Thongthimahaxay" userId="5cdccbc1-80d8-4943-a810-18429d6cdb14" providerId="ADAL" clId="{68914001-3854-47A5-8B1B-D1578204552E}" dt="2026-02-25T09:18:47.077" v="0" actId="47"/>
        <pc:sldMkLst>
          <pc:docMk/>
          <pc:sldMk cId="4212684179" sldId="402"/>
        </pc:sldMkLst>
      </pc:sldChg>
      <pc:sldChg chg="del">
        <pc:chgData name="Ningkham Thongthimahaxay" userId="5cdccbc1-80d8-4943-a810-18429d6cdb14" providerId="ADAL" clId="{68914001-3854-47A5-8B1B-D1578204552E}" dt="2026-02-25T09:18:47.549" v="1" actId="47"/>
        <pc:sldMkLst>
          <pc:docMk/>
          <pc:sldMk cId="288815665" sldId="438"/>
        </pc:sldMkLst>
      </pc:sldChg>
      <pc:sldChg chg="del">
        <pc:chgData name="Ningkham Thongthimahaxay" userId="5cdccbc1-80d8-4943-a810-18429d6cdb14" providerId="ADAL" clId="{68914001-3854-47A5-8B1B-D1578204552E}" dt="2026-02-25T09:18:49.170" v="16" actId="47"/>
        <pc:sldMkLst>
          <pc:docMk/>
          <pc:sldMk cId="2091162764" sldId="440"/>
        </pc:sldMkLst>
      </pc:sldChg>
      <pc:sldChg chg="del">
        <pc:chgData name="Ningkham Thongthimahaxay" userId="5cdccbc1-80d8-4943-a810-18429d6cdb14" providerId="ADAL" clId="{68914001-3854-47A5-8B1B-D1578204552E}" dt="2026-02-25T09:18:47.976" v="11" actId="47"/>
        <pc:sldMkLst>
          <pc:docMk/>
          <pc:sldMk cId="326257626" sldId="444"/>
        </pc:sldMkLst>
      </pc:sldChg>
      <pc:sldChg chg="del">
        <pc:chgData name="Ningkham Thongthimahaxay" userId="5cdccbc1-80d8-4943-a810-18429d6cdb14" providerId="ADAL" clId="{68914001-3854-47A5-8B1B-D1578204552E}" dt="2026-02-25T09:18:52.044" v="25" actId="47"/>
        <pc:sldMkLst>
          <pc:docMk/>
          <pc:sldMk cId="3128151450" sldId="475"/>
        </pc:sldMkLst>
      </pc:sldChg>
      <pc:sldChg chg="del">
        <pc:chgData name="Ningkham Thongthimahaxay" userId="5cdccbc1-80d8-4943-a810-18429d6cdb14" providerId="ADAL" clId="{68914001-3854-47A5-8B1B-D1578204552E}" dt="2026-02-25T09:18:49.116" v="15" actId="47"/>
        <pc:sldMkLst>
          <pc:docMk/>
          <pc:sldMk cId="346075950" sldId="686"/>
        </pc:sldMkLst>
      </pc:sldChg>
      <pc:sldChg chg="del">
        <pc:chgData name="Ningkham Thongthimahaxay" userId="5cdccbc1-80d8-4943-a810-18429d6cdb14" providerId="ADAL" clId="{68914001-3854-47A5-8B1B-D1578204552E}" dt="2026-02-25T09:18:48.624" v="14" actId="47"/>
        <pc:sldMkLst>
          <pc:docMk/>
          <pc:sldMk cId="1115035654" sldId="688"/>
        </pc:sldMkLst>
      </pc:sldChg>
      <pc:sldChg chg="del">
        <pc:chgData name="Ningkham Thongthimahaxay" userId="5cdccbc1-80d8-4943-a810-18429d6cdb14" providerId="ADAL" clId="{68914001-3854-47A5-8B1B-D1578204552E}" dt="2026-02-25T09:18:48.109" v="13" actId="47"/>
        <pc:sldMkLst>
          <pc:docMk/>
          <pc:sldMk cId="4018326246" sldId="718"/>
        </pc:sldMkLst>
      </pc:sldChg>
      <pc:sldChg chg="del">
        <pc:chgData name="Ningkham Thongthimahaxay" userId="5cdccbc1-80d8-4943-a810-18429d6cdb14" providerId="ADAL" clId="{68914001-3854-47A5-8B1B-D1578204552E}" dt="2026-02-25T09:18:47.924" v="10" actId="47"/>
        <pc:sldMkLst>
          <pc:docMk/>
          <pc:sldMk cId="1441224515" sldId="720"/>
        </pc:sldMkLst>
      </pc:sldChg>
      <pc:sldChg chg="del">
        <pc:chgData name="Ningkham Thongthimahaxay" userId="5cdccbc1-80d8-4943-a810-18429d6cdb14" providerId="ADAL" clId="{68914001-3854-47A5-8B1B-D1578204552E}" dt="2026-02-25T09:18:51.389" v="23" actId="47"/>
        <pc:sldMkLst>
          <pc:docMk/>
          <pc:sldMk cId="1033664035" sldId="781"/>
        </pc:sldMkLst>
      </pc:sldChg>
      <pc:sldChg chg="del">
        <pc:chgData name="Ningkham Thongthimahaxay" userId="5cdccbc1-80d8-4943-a810-18429d6cdb14" providerId="ADAL" clId="{68914001-3854-47A5-8B1B-D1578204552E}" dt="2026-02-25T09:18:51.214" v="22" actId="47"/>
        <pc:sldMkLst>
          <pc:docMk/>
          <pc:sldMk cId="3602601498" sldId="782"/>
        </pc:sldMkLst>
      </pc:sldChg>
      <pc:sldChg chg="del">
        <pc:chgData name="Ningkham Thongthimahaxay" userId="5cdccbc1-80d8-4943-a810-18429d6cdb14" providerId="ADAL" clId="{68914001-3854-47A5-8B1B-D1578204552E}" dt="2026-02-25T09:18:51.035" v="21" actId="47"/>
        <pc:sldMkLst>
          <pc:docMk/>
          <pc:sldMk cId="360543887" sldId="783"/>
        </pc:sldMkLst>
      </pc:sldChg>
      <pc:sldChg chg="del">
        <pc:chgData name="Ningkham Thongthimahaxay" userId="5cdccbc1-80d8-4943-a810-18429d6cdb14" providerId="ADAL" clId="{68914001-3854-47A5-8B1B-D1578204552E}" dt="2026-02-25T09:18:50.839" v="20" actId="47"/>
        <pc:sldMkLst>
          <pc:docMk/>
          <pc:sldMk cId="2408838139" sldId="784"/>
        </pc:sldMkLst>
      </pc:sldChg>
      <pc:sldChg chg="del">
        <pc:chgData name="Ningkham Thongthimahaxay" userId="5cdccbc1-80d8-4943-a810-18429d6cdb14" providerId="ADAL" clId="{68914001-3854-47A5-8B1B-D1578204552E}" dt="2026-02-25T09:18:50.616" v="19" actId="47"/>
        <pc:sldMkLst>
          <pc:docMk/>
          <pc:sldMk cId="4220438889" sldId="785"/>
        </pc:sldMkLst>
      </pc:sldChg>
      <pc:sldChg chg="del">
        <pc:chgData name="Ningkham Thongthimahaxay" userId="5cdccbc1-80d8-4943-a810-18429d6cdb14" providerId="ADAL" clId="{68914001-3854-47A5-8B1B-D1578204552E}" dt="2026-02-25T09:18:49.879" v="18" actId="47"/>
        <pc:sldMkLst>
          <pc:docMk/>
          <pc:sldMk cId="3375998414" sldId="786"/>
        </pc:sldMkLst>
      </pc:sldChg>
      <pc:sldChg chg="del">
        <pc:chgData name="Ningkham Thongthimahaxay" userId="5cdccbc1-80d8-4943-a810-18429d6cdb14" providerId="ADAL" clId="{68914001-3854-47A5-8B1B-D1578204552E}" dt="2026-02-25T09:18:49.615" v="17" actId="47"/>
        <pc:sldMkLst>
          <pc:docMk/>
          <pc:sldMk cId="850408065" sldId="787"/>
        </pc:sldMkLst>
      </pc:sldChg>
      <pc:sldChg chg="del">
        <pc:chgData name="Ningkham Thongthimahaxay" userId="5cdccbc1-80d8-4943-a810-18429d6cdb14" providerId="ADAL" clId="{68914001-3854-47A5-8B1B-D1578204552E}" dt="2026-02-25T09:18:47.984" v="12" actId="47"/>
        <pc:sldMkLst>
          <pc:docMk/>
          <pc:sldMk cId="4176728854" sldId="788"/>
        </pc:sldMkLst>
      </pc:sldChg>
      <pc:sldChg chg="del">
        <pc:chgData name="Ningkham Thongthimahaxay" userId="5cdccbc1-80d8-4943-a810-18429d6cdb14" providerId="ADAL" clId="{68914001-3854-47A5-8B1B-D1578204552E}" dt="2026-02-25T09:18:47.912" v="9" actId="47"/>
        <pc:sldMkLst>
          <pc:docMk/>
          <pc:sldMk cId="2597554106" sldId="789"/>
        </pc:sldMkLst>
      </pc:sldChg>
      <pc:sldChg chg="del">
        <pc:chgData name="Ningkham Thongthimahaxay" userId="5cdccbc1-80d8-4943-a810-18429d6cdb14" providerId="ADAL" clId="{68914001-3854-47A5-8B1B-D1578204552E}" dt="2026-02-25T09:18:47.854" v="8" actId="47"/>
        <pc:sldMkLst>
          <pc:docMk/>
          <pc:sldMk cId="1658458551" sldId="790"/>
        </pc:sldMkLst>
      </pc:sldChg>
      <pc:sldChg chg="del">
        <pc:chgData name="Ningkham Thongthimahaxay" userId="5cdccbc1-80d8-4943-a810-18429d6cdb14" providerId="ADAL" clId="{68914001-3854-47A5-8B1B-D1578204552E}" dt="2026-02-25T09:18:47.794" v="7" actId="47"/>
        <pc:sldMkLst>
          <pc:docMk/>
          <pc:sldMk cId="1841021717" sldId="791"/>
        </pc:sldMkLst>
      </pc:sldChg>
      <pc:sldChg chg="del">
        <pc:chgData name="Ningkham Thongthimahaxay" userId="5cdccbc1-80d8-4943-a810-18429d6cdb14" providerId="ADAL" clId="{68914001-3854-47A5-8B1B-D1578204552E}" dt="2026-02-25T09:18:47.644" v="4" actId="47"/>
        <pc:sldMkLst>
          <pc:docMk/>
          <pc:sldMk cId="1317930493" sldId="79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1E7FEEF8-0BFE-05E3-6510-8C316AFEA0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8743B5A-B760-AC62-04F3-5580AD449A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0B00B-D4F5-4A16-BF60-049B0E9065A4}" type="datetimeFigureOut">
              <a:rPr kumimoji="1" lang="ja-JP" altLang="en-US" smtClean="0"/>
              <a:t>2026/2/25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678CFDB-B775-D778-5D7F-69370FA6EC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70C64E3-30E7-D5D2-E124-C7CA76B54A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22BF06-BD78-4105-8FE1-90D66F3062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1238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C75C3-AFF7-46CB-A9A2-5D3316E27CF9}" type="datetimeFigureOut">
              <a:rPr kumimoji="1" lang="ja-JP" altLang="en-US" smtClean="0"/>
              <a:t>2026/2/25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AEBD4-CD0F-4C9C-AAD4-78EC7D13CE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3049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5849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77644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4842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43044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25363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83743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74178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71027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08387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358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1990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1799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3804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1388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5134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5899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3785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708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A69CF3-BB12-CE5E-6E74-6A84C82E7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BA6FC91-649C-B3AA-9460-1A659C4E09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j-ea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dirty="0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A13EE3-9C43-EFBC-8027-1D60D8C20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3CAD93-4B05-22CC-6F01-C7C1A831B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D292DE8-589C-EAE7-841E-ED80551C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5026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272C13-67F1-0D98-86DA-3AFEF3431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82B6221-07F7-610B-F7A0-7DAC28571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0D5372C-F1FE-0A09-0E82-F91DF93BF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AB439D-6937-DD6C-DF26-F1F175AA8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3249AA0-02C7-6D90-554A-8C8FA6313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1964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8C0A08-D6D1-17FA-48EE-C58925440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4AB4E8-5B5A-B099-B3BA-C221F318D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0C4D75-7B88-C58E-6F07-2BF44D81B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8386F75-64E3-459F-E50F-B8948A179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023BF21-7FDC-D399-8DA3-F34B23519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1128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4B6D20-F43D-6BA1-1288-3D3E1FCB5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83F5661-D92A-58F0-4AA5-19F90C7CD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77B59B0-CF00-A4D6-7F86-4E2775035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73151D0-EA72-CF08-4C8C-9EFC63338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D37486D-70C9-08FE-EA7C-0C542DFCA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B3974A9-4A66-426B-3451-8346273BB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8330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FB0663-941D-AF71-04B9-0F326FFCF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8BF8F41-4037-88A9-B44F-17201B67D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49E0511-BBC6-A388-A0BB-B4F0903A5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3361684-760D-C242-FB74-9157F511D5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A7FA76-DA6D-6967-EBB2-544928238E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3590D30-D9B0-2B18-A35B-D21B91D70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2026/2/25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555E1F6-6DC6-5465-6104-88E67402F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0A0A854-D6F5-E573-A5DF-3A1EAA54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581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AB5D97-F627-AA01-2239-C6795A7C0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CE95740-6295-E23D-B369-2A426B7C4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A5F96D6-5470-3D63-00FE-CBCD3EE08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9B25EFF-C864-5E97-20EC-97713DBB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0852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0B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26B29CF-1379-71F4-43E1-97DD706F6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タイトルいの書式設定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943DA49-6F27-5C3A-0715-D0803B373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1A5486C-6F90-9DAA-5D23-52C55A0F6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1A5E9-E679-44B4-B8D8-C9EBF30AFF97}" type="datetimeFigureOut">
              <a:rPr kumimoji="1" lang="ja-JP" altLang="en-US" smtClean="0"/>
              <a:t>2026/2/25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4FE60-3A0F-C106-CAB8-94E03DC4B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FD80D8C-8C6A-B5D8-EDA6-047551832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811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4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3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24.png"/><Relationship Id="rId5" Type="http://schemas.microsoft.com/office/2007/relationships/media" Target="../media/media5.mp3"/><Relationship Id="rId15" Type="http://schemas.openxmlformats.org/officeDocument/2006/relationships/image" Target="../media/image8.png"/><Relationship Id="rId10" Type="http://schemas.openxmlformats.org/officeDocument/2006/relationships/notesSlide" Target="../notesSlides/notesSlide11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4.png"/><Relationship Id="rId11" Type="http://schemas.openxmlformats.org/officeDocument/2006/relationships/image" Target="../media/image8.png"/><Relationship Id="rId5" Type="http://schemas.openxmlformats.org/officeDocument/2006/relationships/image" Target="../media/image33.pn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4.png"/><Relationship Id="rId11" Type="http://schemas.openxmlformats.org/officeDocument/2006/relationships/image" Target="../media/image8.png"/><Relationship Id="rId5" Type="http://schemas.openxmlformats.org/officeDocument/2006/relationships/image" Target="../media/image33.png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4.png"/><Relationship Id="rId11" Type="http://schemas.openxmlformats.org/officeDocument/2006/relationships/image" Target="../media/image8.png"/><Relationship Id="rId5" Type="http://schemas.openxmlformats.org/officeDocument/2006/relationships/image" Target="../media/image33.png"/><Relationship Id="rId10" Type="http://schemas.openxmlformats.org/officeDocument/2006/relationships/image" Target="../media/image45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4.png"/><Relationship Id="rId11" Type="http://schemas.openxmlformats.org/officeDocument/2006/relationships/image" Target="../media/image8.png"/><Relationship Id="rId5" Type="http://schemas.openxmlformats.org/officeDocument/2006/relationships/image" Target="../media/image46.png"/><Relationship Id="rId10" Type="http://schemas.openxmlformats.org/officeDocument/2006/relationships/image" Target="../media/image49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3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7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56.png"/><Relationship Id="rId5" Type="http://schemas.openxmlformats.org/officeDocument/2006/relationships/image" Target="../media/image33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8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57.png"/><Relationship Id="rId5" Type="http://schemas.openxmlformats.org/officeDocument/2006/relationships/image" Target="../media/image33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59.png"/><Relationship Id="rId5" Type="http://schemas.openxmlformats.org/officeDocument/2006/relationships/image" Target="../media/image33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1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3.png"/><Relationship Id="rId5" Type="http://schemas.openxmlformats.org/officeDocument/2006/relationships/image" Target="../media/image55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3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62.png"/><Relationship Id="rId5" Type="http://schemas.openxmlformats.org/officeDocument/2006/relationships/image" Target="../media/image33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4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3.png"/><Relationship Id="rId5" Type="http://schemas.openxmlformats.org/officeDocument/2006/relationships/image" Target="../media/image55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3.png"/><Relationship Id="rId7" Type="http://schemas.openxmlformats.org/officeDocument/2006/relationships/image" Target="../media/image68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2.png"/><Relationship Id="rId18" Type="http://schemas.openxmlformats.org/officeDocument/2006/relationships/image" Target="../media/image8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4.png"/><Relationship Id="rId17" Type="http://schemas.openxmlformats.org/officeDocument/2006/relationships/image" Target="../media/image17.png"/><Relationship Id="rId2" Type="http://schemas.openxmlformats.org/officeDocument/2006/relationships/audio" Target="../media/media3.mp3"/><Relationship Id="rId16" Type="http://schemas.openxmlformats.org/officeDocument/2006/relationships/image" Target="../media/image16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1.png"/><Relationship Id="rId5" Type="http://schemas.microsoft.com/office/2007/relationships/media" Target="../media/media5.mp3"/><Relationship Id="rId15" Type="http://schemas.openxmlformats.org/officeDocument/2006/relationships/image" Target="../media/image15.png"/><Relationship Id="rId10" Type="http://schemas.openxmlformats.org/officeDocument/2006/relationships/notesSlide" Target="../notesSlides/notesSlide7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8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4.png"/><Relationship Id="rId17" Type="http://schemas.openxmlformats.org/officeDocument/2006/relationships/image" Target="../media/image8.png"/><Relationship Id="rId2" Type="http://schemas.openxmlformats.org/officeDocument/2006/relationships/audio" Target="../media/media3.mp3"/><Relationship Id="rId16" Type="http://schemas.openxmlformats.org/officeDocument/2006/relationships/image" Target="../media/image20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1.png"/><Relationship Id="rId5" Type="http://schemas.microsoft.com/office/2007/relationships/media" Target="../media/media5.mp3"/><Relationship Id="rId15" Type="http://schemas.openxmlformats.org/officeDocument/2006/relationships/image" Target="../media/image19.png"/><Relationship Id="rId10" Type="http://schemas.openxmlformats.org/officeDocument/2006/relationships/notesSlide" Target="../notesSlides/notesSlide8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2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4.png"/><Relationship Id="rId2" Type="http://schemas.openxmlformats.org/officeDocument/2006/relationships/audio" Target="../media/media3.mp3"/><Relationship Id="rId16" Type="http://schemas.openxmlformats.org/officeDocument/2006/relationships/image" Target="../media/image8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1.png"/><Relationship Id="rId5" Type="http://schemas.microsoft.com/office/2007/relationships/media" Target="../media/media5.mp3"/><Relationship Id="rId15" Type="http://schemas.openxmlformats.org/officeDocument/2006/relationships/image" Target="../media/image22.png"/><Relationship Id="rId10" Type="http://schemas.openxmlformats.org/officeDocument/2006/relationships/notesSlide" Target="../notesSlides/notesSlide9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1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5E411F2C-EDFE-A122-2C25-808622764C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0" y="1194586"/>
            <a:ext cx="11684000" cy="284676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DD8B507-8CFE-A6FE-29CD-81DE1F7CCE4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6188" y="4289632"/>
            <a:ext cx="10939624" cy="178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3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63803D00-81E2-7893-9C55-96D42D7D7E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437" y="1920767"/>
            <a:ext cx="8985378" cy="383324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154071A-C147-62FD-2732-941602743B5F}"/>
              </a:ext>
            </a:extLst>
          </p:cNvPr>
          <p:cNvSpPr txBox="1"/>
          <p:nvPr/>
        </p:nvSpPr>
        <p:spPr>
          <a:xfrm>
            <a:off x="4621769" y="2021178"/>
            <a:ext cx="235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食べられます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352D66A-FD5C-0F23-373B-AFA39D163AC9}"/>
              </a:ext>
            </a:extLst>
          </p:cNvPr>
          <p:cNvSpPr txBox="1"/>
          <p:nvPr/>
        </p:nvSpPr>
        <p:spPr>
          <a:xfrm>
            <a:off x="5977810" y="2583254"/>
            <a:ext cx="1393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あそべる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BCDEC51-E78C-844B-5D16-D7A30C436E20}"/>
              </a:ext>
            </a:extLst>
          </p:cNvPr>
          <p:cNvSpPr txBox="1"/>
          <p:nvPr/>
        </p:nvSpPr>
        <p:spPr>
          <a:xfrm>
            <a:off x="4620186" y="3144891"/>
            <a:ext cx="175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およげます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D0923FA-FA66-06BF-FEF2-B28CD7C09E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0536" y="39023"/>
            <a:ext cx="4975128" cy="66931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F775DE5-7AB5-6019-45EC-015F0F0D4D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940" y="1007850"/>
            <a:ext cx="5459589" cy="725919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52DA86E8-4DB0-9373-0A7A-C7E67EFBF0B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5657989"/>
            <a:ext cx="5688563" cy="850059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42395E7-C584-BBFC-A8C3-D50337781049}"/>
              </a:ext>
            </a:extLst>
          </p:cNvPr>
          <p:cNvSpPr txBox="1"/>
          <p:nvPr/>
        </p:nvSpPr>
        <p:spPr>
          <a:xfrm>
            <a:off x="2943786" y="3695273"/>
            <a:ext cx="175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できます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96E0305-94B1-C312-9875-1D5C4B48B737}"/>
              </a:ext>
            </a:extLst>
          </p:cNvPr>
          <p:cNvSpPr txBox="1"/>
          <p:nvPr/>
        </p:nvSpPr>
        <p:spPr>
          <a:xfrm>
            <a:off x="4650520" y="4174259"/>
            <a:ext cx="175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見られます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B45C892-21E0-850B-D778-3CD44F5C803F}"/>
              </a:ext>
            </a:extLst>
          </p:cNvPr>
          <p:cNvSpPr txBox="1"/>
          <p:nvPr/>
        </p:nvSpPr>
        <p:spPr>
          <a:xfrm>
            <a:off x="4611621" y="4733301"/>
            <a:ext cx="175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かえる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Z_[05-07]_katachi">
            <a:hlinkClick r:id="" action="ppaction://media"/>
            <a:extLst>
              <a:ext uri="{FF2B5EF4-FFF2-40B4-BE49-F238E27FC236}">
                <a16:creationId xmlns:a16="http://schemas.microsoft.com/office/drawing/2014/main" id="{B2EA19CF-1A39-71E6-533B-4506B05C00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01341" y="1139724"/>
            <a:ext cx="243418" cy="26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1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AABFDBB-D3A8-137F-2D33-49DBCFC5C6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487" y="0"/>
            <a:ext cx="10899710" cy="448650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24C99C2-ED1E-5607-BFD9-3875B9D0CE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820" y="4605372"/>
            <a:ext cx="11112759" cy="225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5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1C3CCE8-5FBD-B0A7-DD38-6EBB754098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167" y="615426"/>
            <a:ext cx="11249608" cy="608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933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37F582C-4A94-17A8-ECBC-D2F468E2C93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250" y="1169787"/>
            <a:ext cx="6624734" cy="84393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465F46A-2F1E-D84B-EBE8-63EA248A2B1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0536" y="39023"/>
            <a:ext cx="4975128" cy="66931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7EDB996-E5D3-49D2-2E2F-C134DBED171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5330" y="2125693"/>
            <a:ext cx="7305730" cy="4551464"/>
          </a:xfrm>
          <a:prstGeom prst="rect">
            <a:avLst/>
          </a:prstGeom>
        </p:spPr>
      </p:pic>
      <p:pic>
        <p:nvPicPr>
          <p:cNvPr id="2" name="Z_[05-03]_kiku1">
            <a:hlinkClick r:id="" action="ppaction://media"/>
            <a:extLst>
              <a:ext uri="{FF2B5EF4-FFF2-40B4-BE49-F238E27FC236}">
                <a16:creationId xmlns:a16="http://schemas.microsoft.com/office/drawing/2014/main" id="{A607E433-FE0D-D4AF-6A49-66E65B1011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056438" y="1309688"/>
            <a:ext cx="285750" cy="293688"/>
          </a:xfrm>
          <a:prstGeom prst="rect">
            <a:avLst/>
          </a:prstGeom>
        </p:spPr>
      </p:pic>
      <p:pic>
        <p:nvPicPr>
          <p:cNvPr id="5" name="Z_[05-04]_kiku2">
            <a:hlinkClick r:id="" action="ppaction://media"/>
            <a:extLst>
              <a:ext uri="{FF2B5EF4-FFF2-40B4-BE49-F238E27FC236}">
                <a16:creationId xmlns:a16="http://schemas.microsoft.com/office/drawing/2014/main" id="{0EC3FABC-0DD0-8DC6-197F-C96B2ACAC61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786688" y="1309688"/>
            <a:ext cx="285750" cy="293688"/>
          </a:xfrm>
          <a:prstGeom prst="rect">
            <a:avLst/>
          </a:prstGeom>
        </p:spPr>
      </p:pic>
      <p:pic>
        <p:nvPicPr>
          <p:cNvPr id="9" name="Z_[05-05]_kiku3">
            <a:hlinkClick r:id="" action="ppaction://media"/>
            <a:extLst>
              <a:ext uri="{FF2B5EF4-FFF2-40B4-BE49-F238E27FC236}">
                <a16:creationId xmlns:a16="http://schemas.microsoft.com/office/drawing/2014/main" id="{F518A260-2B1E-9B2A-60B1-7A4D9723717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516938" y="1309688"/>
            <a:ext cx="285750" cy="293688"/>
          </a:xfrm>
          <a:prstGeom prst="rect">
            <a:avLst/>
          </a:prstGeom>
        </p:spPr>
      </p:pic>
      <p:pic>
        <p:nvPicPr>
          <p:cNvPr id="10" name="Z_[05-06]_kiku4">
            <a:hlinkClick r:id="" action="ppaction://media"/>
            <a:extLst>
              <a:ext uri="{FF2B5EF4-FFF2-40B4-BE49-F238E27FC236}">
                <a16:creationId xmlns:a16="http://schemas.microsoft.com/office/drawing/2014/main" id="{9175BAB6-1F37-D468-19DB-01196F856D1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47187" y="1309688"/>
            <a:ext cx="285750" cy="29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38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712512A-5B1E-00F3-E761-7067049641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404" y="1947309"/>
            <a:ext cx="11915192" cy="296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044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E9127EB-B101-6CC0-9BF6-97E5826835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96" y="91726"/>
            <a:ext cx="4083698" cy="48771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BD10C79-A4B3-99D5-74F5-C47DC8883B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245"/>
            <a:ext cx="2636498" cy="65775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FD365A0A-C203-C875-7156-F70DBA3FC0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849" y="933533"/>
            <a:ext cx="6456281" cy="122718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B94A7374-BECB-A858-FA96-B6C0770525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563" y="2496144"/>
            <a:ext cx="11000792" cy="387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6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E9127EB-B101-6CC0-9BF6-97E5826835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96" y="91726"/>
            <a:ext cx="4083698" cy="48771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BD10C79-A4B3-99D5-74F5-C47DC8883B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245"/>
            <a:ext cx="2636498" cy="657758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B94A7374-BECB-A858-FA96-B6C0770525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5314" y="1692479"/>
            <a:ext cx="4260980" cy="149940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CD12659-DD2A-227F-AB15-7194F08A36C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057" y="1430594"/>
            <a:ext cx="5753878" cy="69977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B3EFBAE-37C6-20A9-022B-F18D644B7B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598" y="2130366"/>
            <a:ext cx="7169716" cy="471481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241A930-1DB2-E968-C1DF-322D2236375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841" y="744265"/>
            <a:ext cx="9650963" cy="730075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A848F70-0378-D3EA-A6B2-5927B01EB2A1}"/>
              </a:ext>
            </a:extLst>
          </p:cNvPr>
          <p:cNvSpPr txBox="1"/>
          <p:nvPr/>
        </p:nvSpPr>
        <p:spPr>
          <a:xfrm>
            <a:off x="2504655" y="2910549"/>
            <a:ext cx="3077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ふじ山のちかく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673F1FB-75DF-CC4B-75BD-FB0569E47162}"/>
              </a:ext>
            </a:extLst>
          </p:cNvPr>
          <p:cNvSpPr txBox="1"/>
          <p:nvPr/>
        </p:nvSpPr>
        <p:spPr>
          <a:xfrm>
            <a:off x="3923474" y="4273765"/>
            <a:ext cx="600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3B322F1-1C66-0591-8160-249C0C4AAB22}"/>
              </a:ext>
            </a:extLst>
          </p:cNvPr>
          <p:cNvSpPr txBox="1"/>
          <p:nvPr/>
        </p:nvSpPr>
        <p:spPr>
          <a:xfrm>
            <a:off x="6506840" y="4287719"/>
            <a:ext cx="5467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×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2A2CC2E-843F-6834-774B-ACCBBAC7549D}"/>
              </a:ext>
            </a:extLst>
          </p:cNvPr>
          <p:cNvSpPr txBox="1"/>
          <p:nvPr/>
        </p:nvSpPr>
        <p:spPr>
          <a:xfrm>
            <a:off x="6507038" y="4606168"/>
            <a:ext cx="4584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×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7134876-0F56-4146-634F-E7ED21C49A63}"/>
              </a:ext>
            </a:extLst>
          </p:cNvPr>
          <p:cNvSpPr txBox="1"/>
          <p:nvPr/>
        </p:nvSpPr>
        <p:spPr>
          <a:xfrm>
            <a:off x="2504655" y="6113735"/>
            <a:ext cx="2314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バスで　</a:t>
            </a:r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行きます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9471C45-44A8-2DB9-1757-15FBA68C33C9}"/>
              </a:ext>
            </a:extLst>
          </p:cNvPr>
          <p:cNvSpPr txBox="1"/>
          <p:nvPr/>
        </p:nvSpPr>
        <p:spPr>
          <a:xfrm>
            <a:off x="2504655" y="6464066"/>
            <a:ext cx="2527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やすくて　べんりだから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1BFDE75-C99A-F8B5-111C-DF6B16D864F3}"/>
              </a:ext>
            </a:extLst>
          </p:cNvPr>
          <p:cNvSpPr txBox="1"/>
          <p:nvPr/>
        </p:nvSpPr>
        <p:spPr>
          <a:xfrm>
            <a:off x="3924975" y="4559513"/>
            <a:ext cx="600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2693C59-DE91-BD52-D16E-BFA993298CBA}"/>
              </a:ext>
            </a:extLst>
          </p:cNvPr>
          <p:cNvSpPr txBox="1"/>
          <p:nvPr/>
        </p:nvSpPr>
        <p:spPr>
          <a:xfrm>
            <a:off x="3924975" y="4840768"/>
            <a:ext cx="600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</a:p>
        </p:txBody>
      </p:sp>
      <p:pic>
        <p:nvPicPr>
          <p:cNvPr id="2" name="Z_[05-08]_kaiwa">
            <a:hlinkClick r:id="" action="ppaction://media"/>
            <a:extLst>
              <a:ext uri="{FF2B5EF4-FFF2-40B4-BE49-F238E27FC236}">
                <a16:creationId xmlns:a16="http://schemas.microsoft.com/office/drawing/2014/main" id="{8C444B66-A18E-DC8B-8184-1CCC0862E1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962525" y="1536927"/>
            <a:ext cx="247650" cy="26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30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2" grpId="0"/>
      <p:bldP spid="14" grpId="0"/>
      <p:bldP spid="15" grpId="0"/>
      <p:bldP spid="16" grpId="0"/>
      <p:bldP spid="17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E9127EB-B101-6CC0-9BF6-97E5826835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96" y="91726"/>
            <a:ext cx="4083698" cy="48771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BD10C79-A4B3-99D5-74F5-C47DC8883B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8850"/>
            <a:ext cx="2636498" cy="65775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241A930-1DB2-E968-C1DF-322D223637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82" y="658937"/>
            <a:ext cx="9650963" cy="73007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A2166D7-CCD2-FB33-06EC-AAC4D5FCEC7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82" y="1584390"/>
            <a:ext cx="4745489" cy="730075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90D5A8EE-937B-4F54-2273-5C5112831E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82" y="2649965"/>
            <a:ext cx="5550842" cy="3859857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0E6FEF38-2455-7D0A-D760-62CBDB3DF60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2090" y="1584390"/>
            <a:ext cx="6210328" cy="4925432"/>
          </a:xfrm>
          <a:prstGeom prst="rect">
            <a:avLst/>
          </a:prstGeom>
        </p:spPr>
      </p:pic>
      <p:pic>
        <p:nvPicPr>
          <p:cNvPr id="2" name="Z_[05-08]_kaiwa">
            <a:hlinkClick r:id="" action="ppaction://media"/>
            <a:extLst>
              <a:ext uri="{FF2B5EF4-FFF2-40B4-BE49-F238E27FC236}">
                <a16:creationId xmlns:a16="http://schemas.microsoft.com/office/drawing/2014/main" id="{769F2DFE-B65D-4416-F151-C56378278E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786402" y="1695879"/>
            <a:ext cx="255412" cy="24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69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E9127EB-B101-6CC0-9BF6-97E5826835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96" y="91726"/>
            <a:ext cx="4083698" cy="48771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BD10C79-A4B3-99D5-74F5-C47DC8883B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8850"/>
            <a:ext cx="2636498" cy="65775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241A930-1DB2-E968-C1DF-322D223637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82" y="658937"/>
            <a:ext cx="9650963" cy="73007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A2166D7-CCD2-FB33-06EC-AAC4D5FCEC7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82" y="1389012"/>
            <a:ext cx="4745489" cy="73007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62260AC-B50F-9E44-EDB8-9EAFB0AFC8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413" y="2336682"/>
            <a:ext cx="5833587" cy="313230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9A04EF34-1717-5D20-C4AB-AC90C1284B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7187" y="5181491"/>
            <a:ext cx="7772400" cy="1571017"/>
          </a:xfrm>
          <a:prstGeom prst="rect">
            <a:avLst/>
          </a:prstGeom>
        </p:spPr>
      </p:pic>
      <p:pic>
        <p:nvPicPr>
          <p:cNvPr id="2" name="Z_[05-08]_kaiwa">
            <a:hlinkClick r:id="" action="ppaction://media"/>
            <a:extLst>
              <a:ext uri="{FF2B5EF4-FFF2-40B4-BE49-F238E27FC236}">
                <a16:creationId xmlns:a16="http://schemas.microsoft.com/office/drawing/2014/main" id="{B03A4B85-A262-357F-AA92-9EF9A4FF50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767039" y="1492853"/>
            <a:ext cx="279610" cy="27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81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2EC41A48-4C37-9B5D-2B62-DDE38429C8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218" y="1776168"/>
            <a:ext cx="7664178" cy="396423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154071A-C147-62FD-2732-941602743B5F}"/>
              </a:ext>
            </a:extLst>
          </p:cNvPr>
          <p:cNvSpPr txBox="1"/>
          <p:nvPr/>
        </p:nvSpPr>
        <p:spPr>
          <a:xfrm>
            <a:off x="3573649" y="2322623"/>
            <a:ext cx="1357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ところ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352D66A-FD5C-0F23-373B-AFA39D163AC9}"/>
              </a:ext>
            </a:extLst>
          </p:cNvPr>
          <p:cNvSpPr txBox="1"/>
          <p:nvPr/>
        </p:nvSpPr>
        <p:spPr>
          <a:xfrm>
            <a:off x="1514199" y="3024052"/>
            <a:ext cx="1357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ところ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BCDEC51-E78C-844B-5D16-D7A30C436E20}"/>
              </a:ext>
            </a:extLst>
          </p:cNvPr>
          <p:cNvSpPr txBox="1"/>
          <p:nvPr/>
        </p:nvSpPr>
        <p:spPr>
          <a:xfrm>
            <a:off x="5457121" y="4010753"/>
            <a:ext cx="1892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そうです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A6C2305-B1E9-B55D-A556-29347EF6E12F}"/>
              </a:ext>
            </a:extLst>
          </p:cNvPr>
          <p:cNvSpPr txBox="1"/>
          <p:nvPr/>
        </p:nvSpPr>
        <p:spPr>
          <a:xfrm>
            <a:off x="2398435" y="4564805"/>
            <a:ext cx="2645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って ききました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5ADE567-B443-D7FA-DAB5-62EC5B5AC1E7}"/>
              </a:ext>
            </a:extLst>
          </p:cNvPr>
          <p:cNvSpPr txBox="1"/>
          <p:nvPr/>
        </p:nvSpPr>
        <p:spPr>
          <a:xfrm>
            <a:off x="3010077" y="5088025"/>
            <a:ext cx="849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って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2F39B6A-DEBB-845D-C2F4-79699044F502}"/>
              </a:ext>
            </a:extLst>
          </p:cNvPr>
          <p:cNvSpPr txBox="1"/>
          <p:nvPr/>
        </p:nvSpPr>
        <p:spPr>
          <a:xfrm>
            <a:off x="4470996" y="5035207"/>
            <a:ext cx="2192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言ってました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2D1C155-81B8-D97A-9FFB-B4982A29EC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96" y="91726"/>
            <a:ext cx="4083698" cy="48771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72FD4B3-2F19-2B95-90D7-071A517D2D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080" y="889894"/>
            <a:ext cx="6543540" cy="89082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78E6C96-8C35-2E25-F35F-5A8851EC9C7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9346" y="3014512"/>
            <a:ext cx="6692099" cy="828976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C670F720-202F-ECB4-FF3F-8AAE6CA542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678" y="5740399"/>
            <a:ext cx="7378016" cy="812411"/>
          </a:xfrm>
          <a:prstGeom prst="rect">
            <a:avLst/>
          </a:prstGeom>
        </p:spPr>
      </p:pic>
      <p:pic>
        <p:nvPicPr>
          <p:cNvPr id="2" name="Z_[05-09]_katachi">
            <a:hlinkClick r:id="" action="ppaction://media"/>
            <a:extLst>
              <a:ext uri="{FF2B5EF4-FFF2-40B4-BE49-F238E27FC236}">
                <a16:creationId xmlns:a16="http://schemas.microsoft.com/office/drawing/2014/main" id="{2AF52594-8B5B-492E-D8EE-EB14C6CC46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47292" y="1077736"/>
            <a:ext cx="317500" cy="29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96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1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3103BD0-A262-D2BD-1034-865331CAE0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702" y="2314071"/>
            <a:ext cx="11672596" cy="280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51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5B7B321-170F-B034-7686-3500CE156E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672" y="440870"/>
            <a:ext cx="11620500" cy="335920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A544335-03D2-3A61-1460-1D0C09E937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1700" y="3800073"/>
            <a:ext cx="6692900" cy="299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43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8BA3125-7014-764C-7E5A-51E660341C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399" y="593270"/>
            <a:ext cx="12022787" cy="543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207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F889EB7-1718-5E18-7212-42BA278C41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43"/>
          <a:stretch/>
        </p:blipFill>
        <p:spPr>
          <a:xfrm>
            <a:off x="1104900" y="874994"/>
            <a:ext cx="9502134" cy="513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371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C9FFC958-C216-A26E-8B53-58F1FAA37D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96" y="91726"/>
            <a:ext cx="4083698" cy="48771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9D9C34A-49CC-D586-48A0-2A161191FF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486" y="923863"/>
            <a:ext cx="6033414" cy="89525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BD6DD263-F856-DE39-C187-F55F3AD510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486" y="2063046"/>
            <a:ext cx="11000792" cy="3871091"/>
          </a:xfrm>
          <a:prstGeom prst="rect">
            <a:avLst/>
          </a:prstGeom>
        </p:spPr>
      </p:pic>
      <p:pic>
        <p:nvPicPr>
          <p:cNvPr id="3" name="Z_[05-08]_kaiwa">
            <a:hlinkClick r:id="" action="ppaction://media"/>
            <a:extLst>
              <a:ext uri="{FF2B5EF4-FFF2-40B4-BE49-F238E27FC236}">
                <a16:creationId xmlns:a16="http://schemas.microsoft.com/office/drawing/2014/main" id="{F53775A9-6CE0-9DAC-E0EC-E2CE288DD1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31517" y="1099910"/>
            <a:ext cx="311151" cy="30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8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2C49282-3E46-DC59-B8FE-98DAC80516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8" y="82251"/>
            <a:ext cx="3738771" cy="75793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2F81680-6263-3C0C-BBB6-E45A5FA783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96" y="91726"/>
            <a:ext cx="4083698" cy="48771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2EC3F92-7D9B-688A-DBB3-BD4906245F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63" y="840186"/>
            <a:ext cx="3594100" cy="7954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5B231CAD-61CB-1F47-A517-BF569D966A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8541" y="1502478"/>
            <a:ext cx="7588004" cy="5154367"/>
          </a:xfrm>
          <a:prstGeom prst="rect">
            <a:avLst/>
          </a:prstGeom>
        </p:spPr>
      </p:pic>
      <p:pic>
        <p:nvPicPr>
          <p:cNvPr id="2" name="Z_[05-10]_hanasu1">
            <a:hlinkClick r:id="" action="ppaction://media"/>
            <a:extLst>
              <a:ext uri="{FF2B5EF4-FFF2-40B4-BE49-F238E27FC236}">
                <a16:creationId xmlns:a16="http://schemas.microsoft.com/office/drawing/2014/main" id="{D36CEB3A-7CEC-CEE7-6F14-BD93548C34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76550" y="987425"/>
            <a:ext cx="298450" cy="29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32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2C49282-3E46-DC59-B8FE-98DAC80516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8" y="82251"/>
            <a:ext cx="3738771" cy="75793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2F81680-6263-3C0C-BBB6-E45A5FA783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96" y="91726"/>
            <a:ext cx="4083698" cy="48771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5B231CAD-61CB-1F47-A517-BF569D966A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6241" y="1477078"/>
            <a:ext cx="7588004" cy="515436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D86A85E-0348-3997-1051-7145F75024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" y="808571"/>
            <a:ext cx="4413499" cy="855129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70B367E-9190-17C0-9E4F-25401B79D389}"/>
              </a:ext>
            </a:extLst>
          </p:cNvPr>
          <p:cNvSpPr/>
          <p:nvPr/>
        </p:nvSpPr>
        <p:spPr>
          <a:xfrm>
            <a:off x="4615708" y="2237174"/>
            <a:ext cx="2750169" cy="357482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83404E9-6FBD-65D1-7F19-65F58839A284}"/>
              </a:ext>
            </a:extLst>
          </p:cNvPr>
          <p:cNvSpPr/>
          <p:nvPr/>
        </p:nvSpPr>
        <p:spPr>
          <a:xfrm>
            <a:off x="7020300" y="2929229"/>
            <a:ext cx="2407947" cy="332613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767DE2C-91AE-3E95-4C1A-71B2C1D094B0}"/>
              </a:ext>
            </a:extLst>
          </p:cNvPr>
          <p:cNvSpPr/>
          <p:nvPr/>
        </p:nvSpPr>
        <p:spPr>
          <a:xfrm>
            <a:off x="4472674" y="3590064"/>
            <a:ext cx="3716852" cy="357482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0BBA8103-D379-A91C-82A7-7000F34BAC29}"/>
              </a:ext>
            </a:extLst>
          </p:cNvPr>
          <p:cNvSpPr/>
          <p:nvPr/>
        </p:nvSpPr>
        <p:spPr>
          <a:xfrm>
            <a:off x="4581718" y="6098571"/>
            <a:ext cx="3447964" cy="357482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E3BF9D9C-D29C-B883-BD86-39A646959DB4}"/>
              </a:ext>
            </a:extLst>
          </p:cNvPr>
          <p:cNvSpPr/>
          <p:nvPr/>
        </p:nvSpPr>
        <p:spPr>
          <a:xfrm>
            <a:off x="7137622" y="4272563"/>
            <a:ext cx="3042716" cy="365874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E3EED7F5-00A6-E157-E3F6-488E6406A733}"/>
              </a:ext>
            </a:extLst>
          </p:cNvPr>
          <p:cNvSpPr/>
          <p:nvPr/>
        </p:nvSpPr>
        <p:spPr>
          <a:xfrm>
            <a:off x="7044955" y="5335428"/>
            <a:ext cx="2189043" cy="365874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6939731-5BE0-085D-A0EC-19D4C4AAF02D}"/>
              </a:ext>
            </a:extLst>
          </p:cNvPr>
          <p:cNvSpPr/>
          <p:nvPr/>
        </p:nvSpPr>
        <p:spPr>
          <a:xfrm>
            <a:off x="7095005" y="4883228"/>
            <a:ext cx="2189043" cy="402461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" name="Z_[05-10]_hanasu1">
            <a:hlinkClick r:id="" action="ppaction://media"/>
            <a:extLst>
              <a:ext uri="{FF2B5EF4-FFF2-40B4-BE49-F238E27FC236}">
                <a16:creationId xmlns:a16="http://schemas.microsoft.com/office/drawing/2014/main" id="{05D611F3-D409-A3F7-5346-D11828C20C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65212" y="915586"/>
            <a:ext cx="335480" cy="37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0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2C49282-3E46-DC59-B8FE-98DAC80516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8" y="82251"/>
            <a:ext cx="3738771" cy="75793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2F81680-6263-3C0C-BBB6-E45A5FA783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96" y="91726"/>
            <a:ext cx="4083698" cy="48771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3F504A8-663C-1B86-0D6A-4253FEF6EE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144" y="840186"/>
            <a:ext cx="3544955" cy="77651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FD50554-3CEF-C878-6CA4-8D97C9C7F4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345" y="1844320"/>
            <a:ext cx="9214728" cy="4619980"/>
          </a:xfrm>
          <a:prstGeom prst="rect">
            <a:avLst/>
          </a:prstGeom>
        </p:spPr>
      </p:pic>
      <p:pic>
        <p:nvPicPr>
          <p:cNvPr id="2" name="Z_[05-11]_hanasu2">
            <a:hlinkClick r:id="" action="ppaction://media"/>
            <a:extLst>
              <a:ext uri="{FF2B5EF4-FFF2-40B4-BE49-F238E27FC236}">
                <a16:creationId xmlns:a16="http://schemas.microsoft.com/office/drawing/2014/main" id="{B5C64E61-5ADB-9B99-1BBF-2C512A94B5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58297" y="976332"/>
            <a:ext cx="316429" cy="34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01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4D3B0E83-DAC0-EB18-DD6B-377089298E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345" y="1844320"/>
            <a:ext cx="9214728" cy="461998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2C49282-3E46-DC59-B8FE-98DAC80516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8" y="82251"/>
            <a:ext cx="3738771" cy="75793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2F81680-6263-3C0C-BBB6-E45A5FA783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96" y="91726"/>
            <a:ext cx="4083698" cy="487717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70B367E-9190-17C0-9E4F-25401B79D389}"/>
              </a:ext>
            </a:extLst>
          </p:cNvPr>
          <p:cNvSpPr/>
          <p:nvPr/>
        </p:nvSpPr>
        <p:spPr>
          <a:xfrm>
            <a:off x="2546539" y="2654947"/>
            <a:ext cx="2500154" cy="432553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83404E9-6FBD-65D1-7F19-65F58839A284}"/>
              </a:ext>
            </a:extLst>
          </p:cNvPr>
          <p:cNvSpPr/>
          <p:nvPr/>
        </p:nvSpPr>
        <p:spPr>
          <a:xfrm>
            <a:off x="3411759" y="3535867"/>
            <a:ext cx="5677815" cy="442707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767DE2C-91AE-3E95-4C1A-71B2C1D094B0}"/>
              </a:ext>
            </a:extLst>
          </p:cNvPr>
          <p:cNvSpPr/>
          <p:nvPr/>
        </p:nvSpPr>
        <p:spPr>
          <a:xfrm>
            <a:off x="2579297" y="5735559"/>
            <a:ext cx="1433006" cy="432553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0BBA8103-D379-A91C-82A7-7000F34BAC29}"/>
              </a:ext>
            </a:extLst>
          </p:cNvPr>
          <p:cNvSpPr/>
          <p:nvPr/>
        </p:nvSpPr>
        <p:spPr>
          <a:xfrm>
            <a:off x="8480429" y="5735559"/>
            <a:ext cx="1329339" cy="432553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E3BF9D9C-D29C-B883-BD86-39A646959DB4}"/>
              </a:ext>
            </a:extLst>
          </p:cNvPr>
          <p:cNvSpPr/>
          <p:nvPr/>
        </p:nvSpPr>
        <p:spPr>
          <a:xfrm>
            <a:off x="3522583" y="4069774"/>
            <a:ext cx="5929395" cy="442707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6939731-5BE0-085D-A0EC-19D4C4AAF02D}"/>
              </a:ext>
            </a:extLst>
          </p:cNvPr>
          <p:cNvSpPr/>
          <p:nvPr/>
        </p:nvSpPr>
        <p:spPr>
          <a:xfrm>
            <a:off x="3523583" y="4588988"/>
            <a:ext cx="5161650" cy="442707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6F67360-ED35-8AFC-0071-C374AFBE7A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002" y="906165"/>
            <a:ext cx="4368800" cy="745428"/>
          </a:xfrm>
          <a:prstGeom prst="rect">
            <a:avLst/>
          </a:prstGeom>
        </p:spPr>
      </p:pic>
      <p:pic>
        <p:nvPicPr>
          <p:cNvPr id="2" name="Z_[05-11]_hanasu2">
            <a:hlinkClick r:id="" action="ppaction://media"/>
            <a:extLst>
              <a:ext uri="{FF2B5EF4-FFF2-40B4-BE49-F238E27FC236}">
                <a16:creationId xmlns:a16="http://schemas.microsoft.com/office/drawing/2014/main" id="{77AD63F7-832B-A8B2-13E2-2C07AAC0E3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19500" y="968375"/>
            <a:ext cx="325438" cy="35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41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10" grpId="0" animBg="1"/>
      <p:bldP spid="12" grpId="0" animBg="1"/>
      <p:bldP spid="13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2C49282-3E46-DC59-B8FE-98DAC80516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8" y="82251"/>
            <a:ext cx="3738771" cy="75793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2F81680-6263-3C0C-BBB6-E45A5FA783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96" y="91726"/>
            <a:ext cx="4083698" cy="48771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35D5CE0F-3A0C-40A1-B3C4-412FD52D8E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402" y="916614"/>
            <a:ext cx="3994798" cy="85127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3BBCC4B-2EC9-74F1-A8C0-E2F98AA59D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844320"/>
            <a:ext cx="8851900" cy="4560903"/>
          </a:xfrm>
          <a:prstGeom prst="rect">
            <a:avLst/>
          </a:prstGeom>
        </p:spPr>
      </p:pic>
      <p:pic>
        <p:nvPicPr>
          <p:cNvPr id="2" name="Z_[05-12]_hanasu3">
            <a:hlinkClick r:id="" action="ppaction://media"/>
            <a:extLst>
              <a:ext uri="{FF2B5EF4-FFF2-40B4-BE49-F238E27FC236}">
                <a16:creationId xmlns:a16="http://schemas.microsoft.com/office/drawing/2014/main" id="{CF44E85C-0485-156B-D572-112FA9BE77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22625" y="1063625"/>
            <a:ext cx="325438" cy="32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4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0E50D8BC-12BD-BB8A-E2BE-E3674013EC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844320"/>
            <a:ext cx="8851900" cy="456090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2C49282-3E46-DC59-B8FE-98DAC80516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8" y="82251"/>
            <a:ext cx="3738771" cy="75793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2F81680-6263-3C0C-BBB6-E45A5FA783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96" y="91726"/>
            <a:ext cx="4083698" cy="487717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70B367E-9190-17C0-9E4F-25401B79D389}"/>
              </a:ext>
            </a:extLst>
          </p:cNvPr>
          <p:cNvSpPr/>
          <p:nvPr/>
        </p:nvSpPr>
        <p:spPr>
          <a:xfrm>
            <a:off x="3120716" y="2780730"/>
            <a:ext cx="2750169" cy="523389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83404E9-6FBD-65D1-7F19-65F58839A284}"/>
              </a:ext>
            </a:extLst>
          </p:cNvPr>
          <p:cNvSpPr/>
          <p:nvPr/>
        </p:nvSpPr>
        <p:spPr>
          <a:xfrm>
            <a:off x="3926573" y="3593963"/>
            <a:ext cx="5677815" cy="486978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767DE2C-91AE-3E95-4C1A-71B2C1D094B0}"/>
              </a:ext>
            </a:extLst>
          </p:cNvPr>
          <p:cNvSpPr/>
          <p:nvPr/>
        </p:nvSpPr>
        <p:spPr>
          <a:xfrm>
            <a:off x="3155305" y="5659494"/>
            <a:ext cx="4497391" cy="575728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E3BF9D9C-D29C-B883-BD86-39A646959DB4}"/>
              </a:ext>
            </a:extLst>
          </p:cNvPr>
          <p:cNvSpPr/>
          <p:nvPr/>
        </p:nvSpPr>
        <p:spPr>
          <a:xfrm>
            <a:off x="4057602" y="4163837"/>
            <a:ext cx="5390359" cy="535676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6939731-5BE0-085D-A0EC-19D4C4AAF02D}"/>
              </a:ext>
            </a:extLst>
          </p:cNvPr>
          <p:cNvSpPr/>
          <p:nvPr/>
        </p:nvSpPr>
        <p:spPr>
          <a:xfrm>
            <a:off x="4095083" y="4734750"/>
            <a:ext cx="5161650" cy="486978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7383366-12BD-F6EB-884B-7D58993740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493" y="916693"/>
            <a:ext cx="4224307" cy="762577"/>
          </a:xfrm>
          <a:prstGeom prst="rect">
            <a:avLst/>
          </a:prstGeom>
        </p:spPr>
      </p:pic>
      <p:pic>
        <p:nvPicPr>
          <p:cNvPr id="2" name="Z_[05-12]_hanasu3">
            <a:hlinkClick r:id="" action="ppaction://media"/>
            <a:extLst>
              <a:ext uri="{FF2B5EF4-FFF2-40B4-BE49-F238E27FC236}">
                <a16:creationId xmlns:a16="http://schemas.microsoft.com/office/drawing/2014/main" id="{BA4C7C3E-CB65-56F3-09E0-AC11FA884A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84563" y="934861"/>
            <a:ext cx="365125" cy="38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11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10" grpId="0" animBg="1"/>
      <p:bldP spid="13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CB21BEB4-834D-FB9B-17DE-D3D452DBE2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0536" y="39023"/>
            <a:ext cx="4975128" cy="66931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B564D2E1-297F-B5D5-40C2-55A0D03A12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35" y="39023"/>
            <a:ext cx="1840177" cy="669314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1CA767CD-92D3-4ECA-4F8F-E3912AFA01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283" y="708337"/>
            <a:ext cx="3454579" cy="669314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F7D7ABEA-921E-A083-3776-33C20A67AF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6876" y="1465260"/>
            <a:ext cx="9245563" cy="5353717"/>
          </a:xfrm>
          <a:prstGeom prst="rect">
            <a:avLst/>
          </a:prstGeom>
        </p:spPr>
      </p:pic>
      <p:pic>
        <p:nvPicPr>
          <p:cNvPr id="2" name="Z_[05-01]_kotoba1">
            <a:hlinkClick r:id="" action="ppaction://media"/>
            <a:extLst>
              <a:ext uri="{FF2B5EF4-FFF2-40B4-BE49-F238E27FC236}">
                <a16:creationId xmlns:a16="http://schemas.microsoft.com/office/drawing/2014/main" id="{1D93470C-873F-F3EA-ACA2-9044334D20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73187" y="844197"/>
            <a:ext cx="264584" cy="25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7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吹き出し: 円形 13">
            <a:extLst>
              <a:ext uri="{FF2B5EF4-FFF2-40B4-BE49-F238E27FC236}">
                <a16:creationId xmlns:a16="http://schemas.microsoft.com/office/drawing/2014/main" id="{E63B07AD-45D0-A7E5-A7AB-0D3F46654C9E}"/>
              </a:ext>
            </a:extLst>
          </p:cNvPr>
          <p:cNvSpPr/>
          <p:nvPr/>
        </p:nvSpPr>
        <p:spPr>
          <a:xfrm>
            <a:off x="1462632" y="3429000"/>
            <a:ext cx="5128667" cy="2555521"/>
          </a:xfrm>
          <a:prstGeom prst="wedgeEllipseCallout">
            <a:avLst>
              <a:gd name="adj1" fmla="val 18578"/>
              <a:gd name="adj2" fmla="val 30277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2C49282-3E46-DC59-B8FE-98DAC80516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8" y="82251"/>
            <a:ext cx="3738771" cy="75793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2F81680-6263-3C0C-BBB6-E45A5FA783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96" y="91726"/>
            <a:ext cx="4083698" cy="48771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D905760-3839-26DE-25A6-7153698C06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0" y="1017263"/>
            <a:ext cx="11049000" cy="232283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000790AB-2AEA-3A48-449F-72D86B1821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8749" y="4657400"/>
            <a:ext cx="3285015" cy="2118349"/>
          </a:xfrm>
          <a:prstGeom prst="rect">
            <a:avLst/>
          </a:prstGeom>
        </p:spPr>
      </p:pic>
      <p:pic>
        <p:nvPicPr>
          <p:cNvPr id="1028" name="Picture 4" descr="観光地の検索結果 | かわいいフリー素材集 いらすとや">
            <a:extLst>
              <a:ext uri="{FF2B5EF4-FFF2-40B4-BE49-F238E27FC236}">
                <a16:creationId xmlns:a16="http://schemas.microsoft.com/office/drawing/2014/main" id="{3616784F-4519-1BDF-4BF2-83307DD75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1925" y="4138435"/>
            <a:ext cx="1136650" cy="113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京都の検索結果 | かわいいフリー素材集 いらすとや">
            <a:extLst>
              <a:ext uri="{FF2B5EF4-FFF2-40B4-BE49-F238E27FC236}">
                <a16:creationId xmlns:a16="http://schemas.microsoft.com/office/drawing/2014/main" id="{B70386C5-7FB8-6F8D-BE5C-D9118B7CF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8618" y="3750935"/>
            <a:ext cx="1044579" cy="104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ドライブの検索結果 | かわいいフリー素材集 いらすとや">
            <a:extLst>
              <a:ext uri="{FF2B5EF4-FFF2-40B4-BE49-F238E27FC236}">
                <a16:creationId xmlns:a16="http://schemas.microsoft.com/office/drawing/2014/main" id="{EA75B2D8-233C-540C-3369-EF82231DA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1256" y="3612820"/>
            <a:ext cx="1044580" cy="104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872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CB21BEB4-834D-FB9B-17DE-D3D452DBE2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0536" y="39023"/>
            <a:ext cx="4975128" cy="66931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B564D2E1-297F-B5D5-40C2-55A0D03A12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35" y="39023"/>
            <a:ext cx="1840177" cy="669314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F7D7ABEA-921E-A083-3776-33C20A67AF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6876" y="1465260"/>
            <a:ext cx="9245563" cy="535371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954C47A8-84B4-FC67-C196-316D65F2DE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569" y="669634"/>
            <a:ext cx="2948205" cy="669313"/>
          </a:xfrm>
          <a:prstGeom prst="rect">
            <a:avLst/>
          </a:prstGeom>
        </p:spPr>
      </p:pic>
      <p:pic>
        <p:nvPicPr>
          <p:cNvPr id="4" name="Z_[05-01]_kotoba1">
            <a:hlinkClick r:id="" action="ppaction://media"/>
            <a:extLst>
              <a:ext uri="{FF2B5EF4-FFF2-40B4-BE49-F238E27FC236}">
                <a16:creationId xmlns:a16="http://schemas.microsoft.com/office/drawing/2014/main" id="{11161F72-E70A-DEB5-6C38-13D181D4BF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08931" y="841375"/>
            <a:ext cx="257528" cy="22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26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CB21BEB4-834D-FB9B-17DE-D3D452DBE2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0536" y="39023"/>
            <a:ext cx="4975128" cy="66931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B564D2E1-297F-B5D5-40C2-55A0D03A12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35" y="39023"/>
            <a:ext cx="1840177" cy="669314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F7D7ABEA-921E-A083-3776-33C20A67AF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6876" y="1465260"/>
            <a:ext cx="9245563" cy="535371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6D3C61E8-AA07-639A-0512-A6B13F50D5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35" y="673446"/>
            <a:ext cx="4008465" cy="758171"/>
          </a:xfrm>
          <a:prstGeom prst="rect">
            <a:avLst/>
          </a:prstGeom>
        </p:spPr>
      </p:pic>
      <p:sp>
        <p:nvSpPr>
          <p:cNvPr id="4" name="楕円 3">
            <a:extLst>
              <a:ext uri="{FF2B5EF4-FFF2-40B4-BE49-F238E27FC236}">
                <a16:creationId xmlns:a16="http://schemas.microsoft.com/office/drawing/2014/main" id="{EA100A85-4D44-BFF5-B613-A07756A7E5CC}"/>
              </a:ext>
            </a:extLst>
          </p:cNvPr>
          <p:cNvSpPr/>
          <p:nvPr/>
        </p:nvSpPr>
        <p:spPr>
          <a:xfrm>
            <a:off x="6272335" y="2396563"/>
            <a:ext cx="1863959" cy="1757503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CC01835-6979-A912-7ACE-7D76A5A61036}"/>
              </a:ext>
            </a:extLst>
          </p:cNvPr>
          <p:cNvSpPr txBox="1"/>
          <p:nvPr/>
        </p:nvSpPr>
        <p:spPr>
          <a:xfrm>
            <a:off x="7824860" y="1899781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1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4E5AA902-4D29-00DF-91D5-C13B667590FE}"/>
              </a:ext>
            </a:extLst>
          </p:cNvPr>
          <p:cNvSpPr/>
          <p:nvPr/>
        </p:nvSpPr>
        <p:spPr>
          <a:xfrm>
            <a:off x="3804544" y="2396563"/>
            <a:ext cx="1863959" cy="1757503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1278E90-4516-7D46-3952-7FD48EB6AAC2}"/>
              </a:ext>
            </a:extLst>
          </p:cNvPr>
          <p:cNvSpPr txBox="1"/>
          <p:nvPr/>
        </p:nvSpPr>
        <p:spPr>
          <a:xfrm>
            <a:off x="5357069" y="1899781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2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21C80B1F-D5D7-14D1-7867-757A3043520F}"/>
              </a:ext>
            </a:extLst>
          </p:cNvPr>
          <p:cNvSpPr/>
          <p:nvPr/>
        </p:nvSpPr>
        <p:spPr>
          <a:xfrm>
            <a:off x="8570776" y="2396563"/>
            <a:ext cx="1863959" cy="1757503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ACF050A-3C5D-F9AF-B068-896F9AFD936C}"/>
              </a:ext>
            </a:extLst>
          </p:cNvPr>
          <p:cNvSpPr txBox="1"/>
          <p:nvPr/>
        </p:nvSpPr>
        <p:spPr>
          <a:xfrm>
            <a:off x="10123301" y="1899781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3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57EF9DB6-3AF6-C436-04E5-F8CA55EDABB0}"/>
              </a:ext>
            </a:extLst>
          </p:cNvPr>
          <p:cNvSpPr/>
          <p:nvPr/>
        </p:nvSpPr>
        <p:spPr>
          <a:xfrm>
            <a:off x="1619561" y="2362920"/>
            <a:ext cx="1863959" cy="1757503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7C619D4-4E2B-70EB-3DDA-18333339EA1B}"/>
              </a:ext>
            </a:extLst>
          </p:cNvPr>
          <p:cNvSpPr txBox="1"/>
          <p:nvPr/>
        </p:nvSpPr>
        <p:spPr>
          <a:xfrm>
            <a:off x="3172086" y="1866138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4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EDEBBD5F-E56F-7A2B-F9B7-DE390A592C36}"/>
              </a:ext>
            </a:extLst>
          </p:cNvPr>
          <p:cNvSpPr/>
          <p:nvPr/>
        </p:nvSpPr>
        <p:spPr>
          <a:xfrm>
            <a:off x="1619561" y="4910989"/>
            <a:ext cx="1863959" cy="1757503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DE75688-0C8E-6D52-69EA-7CB3BEB02946}"/>
              </a:ext>
            </a:extLst>
          </p:cNvPr>
          <p:cNvSpPr txBox="1"/>
          <p:nvPr/>
        </p:nvSpPr>
        <p:spPr>
          <a:xfrm>
            <a:off x="2551540" y="4399025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5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2D3E19C8-9434-43CF-8E61-2FE6C71BD879}"/>
              </a:ext>
            </a:extLst>
          </p:cNvPr>
          <p:cNvSpPr/>
          <p:nvPr/>
        </p:nvSpPr>
        <p:spPr>
          <a:xfrm>
            <a:off x="8569910" y="5046502"/>
            <a:ext cx="1863959" cy="1669510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52546B0-8363-E55D-CF3B-8765A5B165BC}"/>
              </a:ext>
            </a:extLst>
          </p:cNvPr>
          <p:cNvSpPr txBox="1"/>
          <p:nvPr/>
        </p:nvSpPr>
        <p:spPr>
          <a:xfrm>
            <a:off x="10207113" y="4875361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6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F43BE3B5-3F27-CA64-9396-65C92AC529D2}"/>
              </a:ext>
            </a:extLst>
          </p:cNvPr>
          <p:cNvSpPr/>
          <p:nvPr/>
        </p:nvSpPr>
        <p:spPr>
          <a:xfrm>
            <a:off x="3921768" y="4910989"/>
            <a:ext cx="1863959" cy="1757503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E238D2C9-CE86-8F62-3E28-EAD2B41C1F5E}"/>
              </a:ext>
            </a:extLst>
          </p:cNvPr>
          <p:cNvSpPr txBox="1"/>
          <p:nvPr/>
        </p:nvSpPr>
        <p:spPr>
          <a:xfrm>
            <a:off x="5354753" y="4582973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7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8A11D2D5-A6E6-A7EF-9D4D-8868D3A3658B}"/>
              </a:ext>
            </a:extLst>
          </p:cNvPr>
          <p:cNvSpPr/>
          <p:nvPr/>
        </p:nvSpPr>
        <p:spPr>
          <a:xfrm>
            <a:off x="6202055" y="4983800"/>
            <a:ext cx="1863959" cy="1757503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DDD1C7AF-74A9-C5AD-BA34-F039811F5BB0}"/>
              </a:ext>
            </a:extLst>
          </p:cNvPr>
          <p:cNvSpPr txBox="1"/>
          <p:nvPr/>
        </p:nvSpPr>
        <p:spPr>
          <a:xfrm>
            <a:off x="7715215" y="4613939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8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pic>
        <p:nvPicPr>
          <p:cNvPr id="14" name="Z_[05-02]_kotoba2">
            <a:hlinkClick r:id="" action="ppaction://media"/>
            <a:extLst>
              <a:ext uri="{FF2B5EF4-FFF2-40B4-BE49-F238E27FC236}">
                <a16:creationId xmlns:a16="http://schemas.microsoft.com/office/drawing/2014/main" id="{6650373D-666F-75B0-5438-84857AD2C7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83819" y="820208"/>
            <a:ext cx="250473" cy="25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54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  <p:bldP spid="5" grpId="0"/>
      <p:bldP spid="6" grpId="0" animBg="1"/>
      <p:bldP spid="7" grpId="0"/>
      <p:bldP spid="9" grpId="0" animBg="1"/>
      <p:bldP spid="10" grpId="0"/>
      <p:bldP spid="12" grpId="0" animBg="1"/>
      <p:bldP spid="13" grpId="0"/>
      <p:bldP spid="15" grpId="0" animBg="1"/>
      <p:bldP spid="16" grpId="0"/>
      <p:bldP spid="17" grpId="0" animBg="1"/>
      <p:bldP spid="18" grpId="0"/>
      <p:bldP spid="22" grpId="0" animBg="1"/>
      <p:bldP spid="23" grpId="0"/>
      <p:bldP spid="24" grpId="0" animBg="1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87B5CF48-441A-1006-DC1A-66DA52899A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6236" y="-10118"/>
            <a:ext cx="2854550" cy="76759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7DC6E42-35C7-BB43-17E0-47613B72B3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0536" y="39023"/>
            <a:ext cx="4975128" cy="66931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681C286-7204-8EEB-3A1C-554E388900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05" y="757477"/>
            <a:ext cx="6854890" cy="76759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F39C729D-F1A7-3A2E-BA15-024A421FB0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649" y="1664871"/>
            <a:ext cx="8147693" cy="507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331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87B5CF48-441A-1006-DC1A-66DA52899A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6236" y="-10118"/>
            <a:ext cx="2854550" cy="76759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7DC6E42-35C7-BB43-17E0-47613B72B32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0536" y="39023"/>
            <a:ext cx="4975128" cy="66931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681C286-7204-8EEB-3A1C-554E3889001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05" y="757477"/>
            <a:ext cx="6854890" cy="76759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F39C729D-F1A7-3A2E-BA15-024A421FB0B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0446" y="913757"/>
            <a:ext cx="3325910" cy="2072039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254F5554-F837-441F-1C98-C1CDFA1A9CF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29830"/>
            <a:ext cx="5688563" cy="73584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007D227-AD97-4094-FEC7-336AF1EE963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784" y="5035205"/>
            <a:ext cx="10254343" cy="154093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C1CC3B13-A678-3BC7-4C77-2C233FB5ED8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05" y="3191216"/>
            <a:ext cx="11870728" cy="1618446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9D5CDF8-59F0-5569-A936-F27CE1134D96}"/>
              </a:ext>
            </a:extLst>
          </p:cNvPr>
          <p:cNvSpPr txBox="1"/>
          <p:nvPr/>
        </p:nvSpPr>
        <p:spPr>
          <a:xfrm>
            <a:off x="2670628" y="6014141"/>
            <a:ext cx="600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53FF5ED-7721-AD00-8402-1A73B2D8EF41}"/>
              </a:ext>
            </a:extLst>
          </p:cNvPr>
          <p:cNvSpPr txBox="1"/>
          <p:nvPr/>
        </p:nvSpPr>
        <p:spPr>
          <a:xfrm>
            <a:off x="3397902" y="6014140"/>
            <a:ext cx="600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c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0844615-A5A9-F24F-6539-4161C537F20C}"/>
              </a:ext>
            </a:extLst>
          </p:cNvPr>
          <p:cNvSpPr txBox="1"/>
          <p:nvPr/>
        </p:nvSpPr>
        <p:spPr>
          <a:xfrm>
            <a:off x="4695276" y="6006965"/>
            <a:ext cx="546761" cy="46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f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76E707F-8CEF-5CF7-3F45-179D1E5EFB81}"/>
              </a:ext>
            </a:extLst>
          </p:cNvPr>
          <p:cNvSpPr txBox="1"/>
          <p:nvPr/>
        </p:nvSpPr>
        <p:spPr>
          <a:xfrm>
            <a:off x="5480785" y="6006605"/>
            <a:ext cx="458415" cy="46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g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58292AA-97AE-177D-011B-BCEE505835F8}"/>
              </a:ext>
            </a:extLst>
          </p:cNvPr>
          <p:cNvSpPr txBox="1"/>
          <p:nvPr/>
        </p:nvSpPr>
        <p:spPr>
          <a:xfrm>
            <a:off x="6819822" y="6006605"/>
            <a:ext cx="546761" cy="46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b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2D28E8E-E100-201B-AA7C-E951D0C9EB85}"/>
              </a:ext>
            </a:extLst>
          </p:cNvPr>
          <p:cNvSpPr txBox="1"/>
          <p:nvPr/>
        </p:nvSpPr>
        <p:spPr>
          <a:xfrm>
            <a:off x="7605331" y="6006245"/>
            <a:ext cx="458415" cy="46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d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15F5E53-86A5-00BE-F6AF-9B5C21CCC2EC}"/>
              </a:ext>
            </a:extLst>
          </p:cNvPr>
          <p:cNvSpPr txBox="1"/>
          <p:nvPr/>
        </p:nvSpPr>
        <p:spPr>
          <a:xfrm>
            <a:off x="8791020" y="6006605"/>
            <a:ext cx="546761" cy="46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e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BCDBD6AC-FA01-819F-0767-959CE9842F54}"/>
              </a:ext>
            </a:extLst>
          </p:cNvPr>
          <p:cNvSpPr txBox="1"/>
          <p:nvPr/>
        </p:nvSpPr>
        <p:spPr>
          <a:xfrm>
            <a:off x="9576529" y="6006245"/>
            <a:ext cx="458415" cy="46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h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Z_[05-03]_kiku1">
            <a:hlinkClick r:id="" action="ppaction://media"/>
            <a:extLst>
              <a:ext uri="{FF2B5EF4-FFF2-40B4-BE49-F238E27FC236}">
                <a16:creationId xmlns:a16="http://schemas.microsoft.com/office/drawing/2014/main" id="{677E81BD-8E91-BE09-5796-A85E5752F4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772557" y="5627421"/>
            <a:ext cx="355115" cy="338282"/>
          </a:xfrm>
          <a:prstGeom prst="rect">
            <a:avLst/>
          </a:prstGeom>
        </p:spPr>
      </p:pic>
      <p:pic>
        <p:nvPicPr>
          <p:cNvPr id="4" name="Z_[05-04]_kiku2">
            <a:hlinkClick r:id="" action="ppaction://media"/>
            <a:extLst>
              <a:ext uri="{FF2B5EF4-FFF2-40B4-BE49-F238E27FC236}">
                <a16:creationId xmlns:a16="http://schemas.microsoft.com/office/drawing/2014/main" id="{758CB747-DE49-F353-8678-C23A933B40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863042" y="5625042"/>
            <a:ext cx="321028" cy="335139"/>
          </a:xfrm>
          <a:prstGeom prst="rect">
            <a:avLst/>
          </a:prstGeom>
        </p:spPr>
      </p:pic>
      <p:pic>
        <p:nvPicPr>
          <p:cNvPr id="7" name="Z_[05-05]_kiku3">
            <a:hlinkClick r:id="" action="ppaction://media"/>
            <a:extLst>
              <a:ext uri="{FF2B5EF4-FFF2-40B4-BE49-F238E27FC236}">
                <a16:creationId xmlns:a16="http://schemas.microsoft.com/office/drawing/2014/main" id="{C0953D43-FCA2-0605-DF8B-C3363F44DAA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916208" y="5625042"/>
            <a:ext cx="342195" cy="335139"/>
          </a:xfrm>
          <a:prstGeom prst="rect">
            <a:avLst/>
          </a:prstGeom>
        </p:spPr>
      </p:pic>
      <p:pic>
        <p:nvPicPr>
          <p:cNvPr id="8" name="Z_[05-06]_kiku4">
            <a:hlinkClick r:id="" action="ppaction://media"/>
            <a:extLst>
              <a:ext uri="{FF2B5EF4-FFF2-40B4-BE49-F238E27FC236}">
                <a16:creationId xmlns:a16="http://schemas.microsoft.com/office/drawing/2014/main" id="{0DA74584-3188-5D69-2628-533F317BBC1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011708" y="5625042"/>
            <a:ext cx="321028" cy="31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65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87B5CF48-441A-1006-DC1A-66DA52899A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6236" y="-10118"/>
            <a:ext cx="2854550" cy="76759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7DC6E42-35C7-BB43-17E0-47613B72B32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0536" y="39023"/>
            <a:ext cx="4975128" cy="669314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53655B8-1780-F3C0-ABEC-B46C95FEF12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39" y="4605797"/>
            <a:ext cx="11590439" cy="169785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681C286-7204-8EEB-3A1C-554E3889001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05" y="757477"/>
            <a:ext cx="6854890" cy="767595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9D5CDF8-59F0-5569-A936-F27CE1134D96}"/>
              </a:ext>
            </a:extLst>
          </p:cNvPr>
          <p:cNvSpPr txBox="1"/>
          <p:nvPr/>
        </p:nvSpPr>
        <p:spPr>
          <a:xfrm>
            <a:off x="3117491" y="5685420"/>
            <a:ext cx="600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イ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53FF5ED-7721-AD00-8402-1A73B2D8EF41}"/>
              </a:ext>
            </a:extLst>
          </p:cNvPr>
          <p:cNvSpPr txBox="1"/>
          <p:nvPr/>
        </p:nvSpPr>
        <p:spPr>
          <a:xfrm>
            <a:off x="5395385" y="5672838"/>
            <a:ext cx="600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>
                <a:solidFill>
                  <a:srgbClr val="FF0000"/>
                </a:solidFill>
                <a:latin typeface="+mj-ea"/>
                <a:ea typeface="+mj-ea"/>
              </a:rPr>
              <a:t>ア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0844615-A5A9-F24F-6539-4161C537F20C}"/>
              </a:ext>
            </a:extLst>
          </p:cNvPr>
          <p:cNvSpPr txBox="1"/>
          <p:nvPr/>
        </p:nvSpPr>
        <p:spPr>
          <a:xfrm>
            <a:off x="7363637" y="5679499"/>
            <a:ext cx="546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カ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76E707F-8CEF-5CF7-3F45-179D1E5EFB81}"/>
              </a:ext>
            </a:extLst>
          </p:cNvPr>
          <p:cNvSpPr txBox="1"/>
          <p:nvPr/>
        </p:nvSpPr>
        <p:spPr>
          <a:xfrm>
            <a:off x="8190809" y="5692410"/>
            <a:ext cx="458415" cy="46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>
                <a:solidFill>
                  <a:srgbClr val="FF0000"/>
                </a:solidFill>
                <a:latin typeface="+mj-ea"/>
                <a:ea typeface="+mj-ea"/>
              </a:rPr>
              <a:t>エ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58292AA-97AE-177D-011B-BCEE505835F8}"/>
              </a:ext>
            </a:extLst>
          </p:cNvPr>
          <p:cNvSpPr txBox="1"/>
          <p:nvPr/>
        </p:nvSpPr>
        <p:spPr>
          <a:xfrm>
            <a:off x="9667366" y="5692410"/>
            <a:ext cx="546761" cy="46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ウ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2D28E8E-E100-201B-AA7C-E951D0C9EB85}"/>
              </a:ext>
            </a:extLst>
          </p:cNvPr>
          <p:cNvSpPr txBox="1"/>
          <p:nvPr/>
        </p:nvSpPr>
        <p:spPr>
          <a:xfrm>
            <a:off x="10510737" y="5679499"/>
            <a:ext cx="458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オ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7B0B22A-AE05-FDFC-2FDC-6A1E7CD7D1D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57" y="1769316"/>
            <a:ext cx="6715565" cy="6889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1A1E021-7D5F-53C5-D08E-7957DE264B8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39" y="2504007"/>
            <a:ext cx="11924522" cy="177307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Z_[05-03]_kiku1">
            <a:hlinkClick r:id="" action="ppaction://media"/>
            <a:extLst>
              <a:ext uri="{FF2B5EF4-FFF2-40B4-BE49-F238E27FC236}">
                <a16:creationId xmlns:a16="http://schemas.microsoft.com/office/drawing/2014/main" id="{EBDC7CE9-C451-4C7B-F839-C804DE12E4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866320" y="5229931"/>
            <a:ext cx="349251" cy="363360"/>
          </a:xfrm>
          <a:prstGeom prst="rect">
            <a:avLst/>
          </a:prstGeom>
        </p:spPr>
      </p:pic>
      <p:pic>
        <p:nvPicPr>
          <p:cNvPr id="3" name="Z_[05-04]_kiku2">
            <a:hlinkClick r:id="" action="ppaction://media"/>
            <a:extLst>
              <a:ext uri="{FF2B5EF4-FFF2-40B4-BE49-F238E27FC236}">
                <a16:creationId xmlns:a16="http://schemas.microsoft.com/office/drawing/2014/main" id="{266D30D3-ADEF-80ED-D6F1-55F9CC80151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201707" y="5222874"/>
            <a:ext cx="377473" cy="377473"/>
          </a:xfrm>
          <a:prstGeom prst="rect">
            <a:avLst/>
          </a:prstGeom>
        </p:spPr>
      </p:pic>
      <p:pic>
        <p:nvPicPr>
          <p:cNvPr id="5" name="Z_[05-05]_kiku3">
            <a:hlinkClick r:id="" action="ppaction://media"/>
            <a:extLst>
              <a:ext uri="{FF2B5EF4-FFF2-40B4-BE49-F238E27FC236}">
                <a16:creationId xmlns:a16="http://schemas.microsoft.com/office/drawing/2014/main" id="{8E22FD73-93FF-25CE-EA26-6528214F7F5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530042" y="5229931"/>
            <a:ext cx="370417" cy="370417"/>
          </a:xfrm>
          <a:prstGeom prst="rect">
            <a:avLst/>
          </a:prstGeom>
        </p:spPr>
      </p:pic>
      <p:pic>
        <p:nvPicPr>
          <p:cNvPr id="7" name="Z_[05-06]_kiku4">
            <a:hlinkClick r:id="" action="ppaction://media"/>
            <a:extLst>
              <a:ext uri="{FF2B5EF4-FFF2-40B4-BE49-F238E27FC236}">
                <a16:creationId xmlns:a16="http://schemas.microsoft.com/office/drawing/2014/main" id="{B374D2AD-57EE-BDD5-8C40-C06874B779E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865430" y="5222875"/>
            <a:ext cx="349251" cy="37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1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87B5CF48-441A-1006-DC1A-66DA52899A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6236" y="-10118"/>
            <a:ext cx="2854550" cy="76759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7DC6E42-35C7-BB43-17E0-47613B72B32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0536" y="39023"/>
            <a:ext cx="4975128" cy="66931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681C286-7204-8EEB-3A1C-554E3889001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05" y="757477"/>
            <a:ext cx="6854890" cy="76759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F9D23010-F7FE-9EAD-622D-5DB8150B013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05" y="2066958"/>
            <a:ext cx="6547799" cy="89550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6EDC1B4-7915-0CA7-8667-F965FE9F82E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147503"/>
            <a:ext cx="10363200" cy="1761648"/>
          </a:xfrm>
          <a:prstGeom prst="rect">
            <a:avLst/>
          </a:prstGeom>
        </p:spPr>
      </p:pic>
      <p:pic>
        <p:nvPicPr>
          <p:cNvPr id="2" name="Z_[05-03]_kiku1">
            <a:hlinkClick r:id="" action="ppaction://media"/>
            <a:extLst>
              <a:ext uri="{FF2B5EF4-FFF2-40B4-BE49-F238E27FC236}">
                <a16:creationId xmlns:a16="http://schemas.microsoft.com/office/drawing/2014/main" id="{C4FEF2C8-1DD6-4F51-E0AA-E2E063B9E2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750277" y="2259919"/>
            <a:ext cx="322036" cy="322036"/>
          </a:xfrm>
          <a:prstGeom prst="rect">
            <a:avLst/>
          </a:prstGeom>
        </p:spPr>
      </p:pic>
      <p:pic>
        <p:nvPicPr>
          <p:cNvPr id="4" name="Z_[05-04]_kiku2">
            <a:hlinkClick r:id="" action="ppaction://media"/>
            <a:extLst>
              <a:ext uri="{FF2B5EF4-FFF2-40B4-BE49-F238E27FC236}">
                <a16:creationId xmlns:a16="http://schemas.microsoft.com/office/drawing/2014/main" id="{FBC9F4B2-3147-DB6C-C9CC-73EC5D6A4A6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475990" y="2259919"/>
            <a:ext cx="322036" cy="322036"/>
          </a:xfrm>
          <a:prstGeom prst="rect">
            <a:avLst/>
          </a:prstGeom>
        </p:spPr>
      </p:pic>
      <p:pic>
        <p:nvPicPr>
          <p:cNvPr id="5" name="Z_[05-05]_kiku3">
            <a:hlinkClick r:id="" action="ppaction://media"/>
            <a:extLst>
              <a:ext uri="{FF2B5EF4-FFF2-40B4-BE49-F238E27FC236}">
                <a16:creationId xmlns:a16="http://schemas.microsoft.com/office/drawing/2014/main" id="{1E72E398-998F-79BC-8C26-DE450E2B143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201705" y="2259919"/>
            <a:ext cx="322036" cy="322036"/>
          </a:xfrm>
          <a:prstGeom prst="rect">
            <a:avLst/>
          </a:prstGeom>
        </p:spPr>
      </p:pic>
      <p:pic>
        <p:nvPicPr>
          <p:cNvPr id="8" name="Z_[05-06]_kiku4">
            <a:hlinkClick r:id="" action="ppaction://media"/>
            <a:extLst>
              <a:ext uri="{FF2B5EF4-FFF2-40B4-BE49-F238E27FC236}">
                <a16:creationId xmlns:a16="http://schemas.microsoft.com/office/drawing/2014/main" id="{756280EC-8D52-2DDC-1E01-6502763603A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927419" y="2259919"/>
            <a:ext cx="322036" cy="32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56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UD デジタル 教科書体 NK-B"/>
        <a:ea typeface="UD デジタル 教科書体 NK-R"/>
        <a:cs typeface="Saysettha"/>
      </a:majorFont>
      <a:minorFont>
        <a:latin typeface="游ゴシック"/>
        <a:ea typeface="游ゴシック"/>
        <a:cs typeface="Saysetth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6051</TotalTime>
  <Words>121</Words>
  <Application>Microsoft Office PowerPoint</Application>
  <PresentationFormat>Widescreen</PresentationFormat>
  <Paragraphs>60</Paragraphs>
  <Slides>30</Slides>
  <Notes>18</Notes>
  <HiddenSlides>0</HiddenSlides>
  <MMClips>31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UD デジタル 教科書体 NK-B</vt:lpstr>
      <vt:lpstr>游ゴシック</vt:lpstr>
      <vt:lpstr>Arial</vt:lpstr>
      <vt:lpstr>Office テーマ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いろどり　ເລີ່ມຕົ້ນ</dc:title>
  <dc:creator>相馬森　佳奈</dc:creator>
  <cp:lastModifiedBy>Ningkham Thongthimahaxay</cp:lastModifiedBy>
  <cp:revision>581</cp:revision>
  <dcterms:created xsi:type="dcterms:W3CDTF">2025-03-04T06:27:47Z</dcterms:created>
  <dcterms:modified xsi:type="dcterms:W3CDTF">2026-02-25T09:18:53Z</dcterms:modified>
</cp:coreProperties>
</file>