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475" r:id="rId2"/>
    <p:sldId id="369" r:id="rId3"/>
    <p:sldId id="781" r:id="rId4"/>
    <p:sldId id="782" r:id="rId5"/>
    <p:sldId id="783" r:id="rId6"/>
    <p:sldId id="784" r:id="rId7"/>
    <p:sldId id="785" r:id="rId8"/>
    <p:sldId id="786" r:id="rId9"/>
    <p:sldId id="787" r:id="rId10"/>
    <p:sldId id="440" r:id="rId11"/>
    <p:sldId id="686" r:id="rId12"/>
    <p:sldId id="688" r:id="rId13"/>
    <p:sldId id="718" r:id="rId14"/>
    <p:sldId id="788" r:id="rId15"/>
    <p:sldId id="444" r:id="rId16"/>
    <p:sldId id="720" r:id="rId17"/>
    <p:sldId id="789" r:id="rId18"/>
    <p:sldId id="790" r:id="rId19"/>
    <p:sldId id="791" r:id="rId20"/>
    <p:sldId id="296" r:id="rId21"/>
    <p:sldId id="297" r:id="rId22"/>
    <p:sldId id="792" r:id="rId23"/>
    <p:sldId id="365" r:id="rId24"/>
    <p:sldId id="400" r:id="rId25"/>
    <p:sldId id="438" r:id="rId26"/>
    <p:sldId id="402" r:id="rId2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969"/>
    <a:srgbClr val="E8E6ED"/>
    <a:srgbClr val="FFFFFF"/>
    <a:srgbClr val="FFFECA"/>
    <a:srgbClr val="F1F1F2"/>
    <a:srgbClr val="FFFBCC"/>
    <a:srgbClr val="FDE0B0"/>
    <a:srgbClr val="FFF3F3"/>
    <a:srgbClr val="FF9900"/>
    <a:srgbClr val="FDD6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94" autoAdjust="0"/>
    <p:restoredTop sz="96149" autoAdjust="0"/>
  </p:normalViewPr>
  <p:slideViewPr>
    <p:cSldViewPr snapToGrid="0">
      <p:cViewPr varScale="1">
        <p:scale>
          <a:sx n="63" d="100"/>
          <a:sy n="63" d="100"/>
        </p:scale>
        <p:origin x="8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878"/>
    </p:cViewPr>
  </p:sorter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ngkham Thongthimahaxay" userId="5cdccbc1-80d8-4943-a810-18429d6cdb14" providerId="ADAL" clId="{68914001-3854-47A5-8B1B-D1578204552E}"/>
    <pc:docChg chg="delSld">
      <pc:chgData name="Ningkham Thongthimahaxay" userId="5cdccbc1-80d8-4943-a810-18429d6cdb14" providerId="ADAL" clId="{68914001-3854-47A5-8B1B-D1578204552E}" dt="2026-02-25T09:19:15.504" v="29" actId="47"/>
      <pc:docMkLst>
        <pc:docMk/>
      </pc:docMkLst>
      <pc:sldChg chg="del">
        <pc:chgData name="Ningkham Thongthimahaxay" userId="5cdccbc1-80d8-4943-a810-18429d6cdb14" providerId="ADAL" clId="{68914001-3854-47A5-8B1B-D1578204552E}" dt="2026-02-25T09:19:08.764" v="0" actId="47"/>
        <pc:sldMkLst>
          <pc:docMk/>
          <pc:sldMk cId="2979136662" sldId="257"/>
        </pc:sldMkLst>
      </pc:sldChg>
      <pc:sldChg chg="del">
        <pc:chgData name="Ningkham Thongthimahaxay" userId="5cdccbc1-80d8-4943-a810-18429d6cdb14" providerId="ADAL" clId="{68914001-3854-47A5-8B1B-D1578204552E}" dt="2026-02-25T09:19:09.254" v="1" actId="47"/>
        <pc:sldMkLst>
          <pc:docMk/>
          <pc:sldMk cId="881251557" sldId="471"/>
        </pc:sldMkLst>
      </pc:sldChg>
      <pc:sldChg chg="del">
        <pc:chgData name="Ningkham Thongthimahaxay" userId="5cdccbc1-80d8-4943-a810-18429d6cdb14" providerId="ADAL" clId="{68914001-3854-47A5-8B1B-D1578204552E}" dt="2026-02-25T09:19:09.314" v="2" actId="47"/>
        <pc:sldMkLst>
          <pc:docMk/>
          <pc:sldMk cId="2053576378" sldId="496"/>
        </pc:sldMkLst>
      </pc:sldChg>
      <pc:sldChg chg="del">
        <pc:chgData name="Ningkham Thongthimahaxay" userId="5cdccbc1-80d8-4943-a810-18429d6cdb14" providerId="ADAL" clId="{68914001-3854-47A5-8B1B-D1578204552E}" dt="2026-02-25T09:19:11.528" v="14" actId="47"/>
        <pc:sldMkLst>
          <pc:docMk/>
          <pc:sldMk cId="198486564" sldId="497"/>
        </pc:sldMkLst>
      </pc:sldChg>
      <pc:sldChg chg="del">
        <pc:chgData name="Ningkham Thongthimahaxay" userId="5cdccbc1-80d8-4943-a810-18429d6cdb14" providerId="ADAL" clId="{68914001-3854-47A5-8B1B-D1578204552E}" dt="2026-02-25T09:19:13.257" v="22" actId="47"/>
        <pc:sldMkLst>
          <pc:docMk/>
          <pc:sldMk cId="3639087359" sldId="499"/>
        </pc:sldMkLst>
      </pc:sldChg>
      <pc:sldChg chg="del">
        <pc:chgData name="Ningkham Thongthimahaxay" userId="5cdccbc1-80d8-4943-a810-18429d6cdb14" providerId="ADAL" clId="{68914001-3854-47A5-8B1B-D1578204552E}" dt="2026-02-25T09:19:11.683" v="19" actId="47"/>
        <pc:sldMkLst>
          <pc:docMk/>
          <pc:sldMk cId="1460437539" sldId="500"/>
        </pc:sldMkLst>
      </pc:sldChg>
      <pc:sldChg chg="del">
        <pc:chgData name="Ningkham Thongthimahaxay" userId="5cdccbc1-80d8-4943-a810-18429d6cdb14" providerId="ADAL" clId="{68914001-3854-47A5-8B1B-D1578204552E}" dt="2026-02-25T09:19:13.004" v="21" actId="47"/>
        <pc:sldMkLst>
          <pc:docMk/>
          <pc:sldMk cId="1662437155" sldId="501"/>
        </pc:sldMkLst>
      </pc:sldChg>
      <pc:sldChg chg="del">
        <pc:chgData name="Ningkham Thongthimahaxay" userId="5cdccbc1-80d8-4943-a810-18429d6cdb14" providerId="ADAL" clId="{68914001-3854-47A5-8B1B-D1578204552E}" dt="2026-02-25T09:19:11.756" v="20" actId="47"/>
        <pc:sldMkLst>
          <pc:docMk/>
          <pc:sldMk cId="3188820712" sldId="502"/>
        </pc:sldMkLst>
      </pc:sldChg>
      <pc:sldChg chg="del">
        <pc:chgData name="Ningkham Thongthimahaxay" userId="5cdccbc1-80d8-4943-a810-18429d6cdb14" providerId="ADAL" clId="{68914001-3854-47A5-8B1B-D1578204552E}" dt="2026-02-25T09:19:11.669" v="18" actId="47"/>
        <pc:sldMkLst>
          <pc:docMk/>
          <pc:sldMk cId="3200968119" sldId="503"/>
        </pc:sldMkLst>
      </pc:sldChg>
      <pc:sldChg chg="del">
        <pc:chgData name="Ningkham Thongthimahaxay" userId="5cdccbc1-80d8-4943-a810-18429d6cdb14" providerId="ADAL" clId="{68914001-3854-47A5-8B1B-D1578204552E}" dt="2026-02-25T09:19:11.036" v="13" actId="47"/>
        <pc:sldMkLst>
          <pc:docMk/>
          <pc:sldMk cId="2270044584" sldId="701"/>
        </pc:sldMkLst>
      </pc:sldChg>
      <pc:sldChg chg="del">
        <pc:chgData name="Ningkham Thongthimahaxay" userId="5cdccbc1-80d8-4943-a810-18429d6cdb14" providerId="ADAL" clId="{68914001-3854-47A5-8B1B-D1578204552E}" dt="2026-02-25T09:19:09.438" v="5" actId="47"/>
        <pc:sldMkLst>
          <pc:docMk/>
          <pc:sldMk cId="2972331353" sldId="731"/>
        </pc:sldMkLst>
      </pc:sldChg>
      <pc:sldChg chg="del">
        <pc:chgData name="Ningkham Thongthimahaxay" userId="5cdccbc1-80d8-4943-a810-18429d6cdb14" providerId="ADAL" clId="{68914001-3854-47A5-8B1B-D1578204552E}" dt="2026-02-25T09:19:09.586" v="9" actId="47"/>
        <pc:sldMkLst>
          <pc:docMk/>
          <pc:sldMk cId="1751315656" sldId="733"/>
        </pc:sldMkLst>
      </pc:sldChg>
      <pc:sldChg chg="del">
        <pc:chgData name="Ningkham Thongthimahaxay" userId="5cdccbc1-80d8-4943-a810-18429d6cdb14" providerId="ADAL" clId="{68914001-3854-47A5-8B1B-D1578204552E}" dt="2026-02-25T09:19:09.678" v="10" actId="47"/>
        <pc:sldMkLst>
          <pc:docMk/>
          <pc:sldMk cId="49658487" sldId="734"/>
        </pc:sldMkLst>
      </pc:sldChg>
      <pc:sldChg chg="del">
        <pc:chgData name="Ningkham Thongthimahaxay" userId="5cdccbc1-80d8-4943-a810-18429d6cdb14" providerId="ADAL" clId="{68914001-3854-47A5-8B1B-D1578204552E}" dt="2026-02-25T09:19:10.456" v="12" actId="47"/>
        <pc:sldMkLst>
          <pc:docMk/>
          <pc:sldMk cId="1052383332" sldId="735"/>
        </pc:sldMkLst>
      </pc:sldChg>
      <pc:sldChg chg="del">
        <pc:chgData name="Ningkham Thongthimahaxay" userId="5cdccbc1-80d8-4943-a810-18429d6cdb14" providerId="ADAL" clId="{68914001-3854-47A5-8B1B-D1578204552E}" dt="2026-02-25T09:19:09.354" v="3" actId="47"/>
        <pc:sldMkLst>
          <pc:docMk/>
          <pc:sldMk cId="1663262836" sldId="762"/>
        </pc:sldMkLst>
      </pc:sldChg>
      <pc:sldChg chg="del">
        <pc:chgData name="Ningkham Thongthimahaxay" userId="5cdccbc1-80d8-4943-a810-18429d6cdb14" providerId="ADAL" clId="{68914001-3854-47A5-8B1B-D1578204552E}" dt="2026-02-25T09:19:09.384" v="4" actId="47"/>
        <pc:sldMkLst>
          <pc:docMk/>
          <pc:sldMk cId="3719544940" sldId="763"/>
        </pc:sldMkLst>
      </pc:sldChg>
      <pc:sldChg chg="del">
        <pc:chgData name="Ningkham Thongthimahaxay" userId="5cdccbc1-80d8-4943-a810-18429d6cdb14" providerId="ADAL" clId="{68914001-3854-47A5-8B1B-D1578204552E}" dt="2026-02-25T09:19:09.496" v="6" actId="47"/>
        <pc:sldMkLst>
          <pc:docMk/>
          <pc:sldMk cId="1205654929" sldId="764"/>
        </pc:sldMkLst>
      </pc:sldChg>
      <pc:sldChg chg="del">
        <pc:chgData name="Ningkham Thongthimahaxay" userId="5cdccbc1-80d8-4943-a810-18429d6cdb14" providerId="ADAL" clId="{68914001-3854-47A5-8B1B-D1578204552E}" dt="2026-02-25T09:19:09.520" v="7" actId="47"/>
        <pc:sldMkLst>
          <pc:docMk/>
          <pc:sldMk cId="471815949" sldId="765"/>
        </pc:sldMkLst>
      </pc:sldChg>
      <pc:sldChg chg="del">
        <pc:chgData name="Ningkham Thongthimahaxay" userId="5cdccbc1-80d8-4943-a810-18429d6cdb14" providerId="ADAL" clId="{68914001-3854-47A5-8B1B-D1578204552E}" dt="2026-02-25T09:19:09.536" v="8" actId="47"/>
        <pc:sldMkLst>
          <pc:docMk/>
          <pc:sldMk cId="2635561925" sldId="766"/>
        </pc:sldMkLst>
      </pc:sldChg>
      <pc:sldChg chg="del">
        <pc:chgData name="Ningkham Thongthimahaxay" userId="5cdccbc1-80d8-4943-a810-18429d6cdb14" providerId="ADAL" clId="{68914001-3854-47A5-8B1B-D1578204552E}" dt="2026-02-25T09:19:09.684" v="11" actId="47"/>
        <pc:sldMkLst>
          <pc:docMk/>
          <pc:sldMk cId="1976933452" sldId="767"/>
        </pc:sldMkLst>
      </pc:sldChg>
      <pc:sldChg chg="del">
        <pc:chgData name="Ningkham Thongthimahaxay" userId="5cdccbc1-80d8-4943-a810-18429d6cdb14" providerId="ADAL" clId="{68914001-3854-47A5-8B1B-D1578204552E}" dt="2026-02-25T09:19:11.574" v="15" actId="47"/>
        <pc:sldMkLst>
          <pc:docMk/>
          <pc:sldMk cId="2828309206" sldId="768"/>
        </pc:sldMkLst>
      </pc:sldChg>
      <pc:sldChg chg="del">
        <pc:chgData name="Ningkham Thongthimahaxay" userId="5cdccbc1-80d8-4943-a810-18429d6cdb14" providerId="ADAL" clId="{68914001-3854-47A5-8B1B-D1578204552E}" dt="2026-02-25T09:19:11.584" v="16" actId="47"/>
        <pc:sldMkLst>
          <pc:docMk/>
          <pc:sldMk cId="3611691208" sldId="769"/>
        </pc:sldMkLst>
      </pc:sldChg>
      <pc:sldChg chg="del">
        <pc:chgData name="Ningkham Thongthimahaxay" userId="5cdccbc1-80d8-4943-a810-18429d6cdb14" providerId="ADAL" clId="{68914001-3854-47A5-8B1B-D1578204552E}" dt="2026-02-25T09:19:11.614" v="17" actId="47"/>
        <pc:sldMkLst>
          <pc:docMk/>
          <pc:sldMk cId="2489819757" sldId="770"/>
        </pc:sldMkLst>
      </pc:sldChg>
      <pc:sldChg chg="del">
        <pc:chgData name="Ningkham Thongthimahaxay" userId="5cdccbc1-80d8-4943-a810-18429d6cdb14" providerId="ADAL" clId="{68914001-3854-47A5-8B1B-D1578204552E}" dt="2026-02-25T09:19:13.485" v="23" actId="47"/>
        <pc:sldMkLst>
          <pc:docMk/>
          <pc:sldMk cId="1873321906" sldId="771"/>
        </pc:sldMkLst>
      </pc:sldChg>
      <pc:sldChg chg="del">
        <pc:chgData name="Ningkham Thongthimahaxay" userId="5cdccbc1-80d8-4943-a810-18429d6cdb14" providerId="ADAL" clId="{68914001-3854-47A5-8B1B-D1578204552E}" dt="2026-02-25T09:19:13.704" v="24" actId="47"/>
        <pc:sldMkLst>
          <pc:docMk/>
          <pc:sldMk cId="387000483" sldId="774"/>
        </pc:sldMkLst>
      </pc:sldChg>
      <pc:sldChg chg="del">
        <pc:chgData name="Ningkham Thongthimahaxay" userId="5cdccbc1-80d8-4943-a810-18429d6cdb14" providerId="ADAL" clId="{68914001-3854-47A5-8B1B-D1578204552E}" dt="2026-02-25T09:19:13.904" v="25" actId="47"/>
        <pc:sldMkLst>
          <pc:docMk/>
          <pc:sldMk cId="4043011522" sldId="776"/>
        </pc:sldMkLst>
      </pc:sldChg>
      <pc:sldChg chg="del">
        <pc:chgData name="Ningkham Thongthimahaxay" userId="5cdccbc1-80d8-4943-a810-18429d6cdb14" providerId="ADAL" clId="{68914001-3854-47A5-8B1B-D1578204552E}" dt="2026-02-25T09:19:14.108" v="26" actId="47"/>
        <pc:sldMkLst>
          <pc:docMk/>
          <pc:sldMk cId="2721414980" sldId="777"/>
        </pc:sldMkLst>
      </pc:sldChg>
      <pc:sldChg chg="del">
        <pc:chgData name="Ningkham Thongthimahaxay" userId="5cdccbc1-80d8-4943-a810-18429d6cdb14" providerId="ADAL" clId="{68914001-3854-47A5-8B1B-D1578204552E}" dt="2026-02-25T09:19:14.366" v="27" actId="47"/>
        <pc:sldMkLst>
          <pc:docMk/>
          <pc:sldMk cId="3072144932" sldId="778"/>
        </pc:sldMkLst>
      </pc:sldChg>
      <pc:sldChg chg="del">
        <pc:chgData name="Ningkham Thongthimahaxay" userId="5cdccbc1-80d8-4943-a810-18429d6cdb14" providerId="ADAL" clId="{68914001-3854-47A5-8B1B-D1578204552E}" dt="2026-02-25T09:19:14.884" v="28" actId="47"/>
        <pc:sldMkLst>
          <pc:docMk/>
          <pc:sldMk cId="2159116617" sldId="779"/>
        </pc:sldMkLst>
      </pc:sldChg>
      <pc:sldChg chg="del">
        <pc:chgData name="Ningkham Thongthimahaxay" userId="5cdccbc1-80d8-4943-a810-18429d6cdb14" providerId="ADAL" clId="{68914001-3854-47A5-8B1B-D1578204552E}" dt="2026-02-25T09:19:15.504" v="29" actId="47"/>
        <pc:sldMkLst>
          <pc:docMk/>
          <pc:sldMk cId="2861872248" sldId="78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1E7FEEF8-0BFE-05E3-6510-8C316AFEA0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8743B5A-B760-AC62-04F3-5580AD449A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0B00B-D4F5-4A16-BF60-049B0E9065A4}" type="datetimeFigureOut">
              <a:rPr kumimoji="1" lang="ja-JP" altLang="en-US" smtClean="0"/>
              <a:t>2026/2/25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78CFDB-B775-D778-5D7F-69370FA6E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0C64E3-30E7-D5D2-E124-C7CA76B54A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BF06-BD78-4105-8FE1-90D66F3062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238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75C3-AFF7-46CB-A9A2-5D3316E27CF9}" type="datetimeFigureOut">
              <a:rPr kumimoji="1" lang="ja-JP" altLang="en-US" smtClean="0"/>
              <a:t>2026/2/25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AEBD4-CD0F-4C9C-AAD4-78EC7D13CE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4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3807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16950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00625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94397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28842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12856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636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2734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9249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7765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1443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631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27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129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956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69CF3-BB12-CE5E-6E74-6A84C82E7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A6FC91-649C-B3AA-9460-1A659C4E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A13EE3-9C43-EFBC-8027-1D60D8C2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3CAD93-4B05-22CC-6F01-C7C1A831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292DE8-589C-EAE7-841E-ED80551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02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72C13-67F1-0D98-86DA-3AFEF343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2B6221-07F7-610B-F7A0-7DAC28571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5372C-F1FE-0A09-0E82-F91DF93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B439D-6937-DD6C-DF26-F1F175AA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249AA0-02C7-6D90-554A-8C8FA631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96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8C0A08-D6D1-17FA-48EE-C5892544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4AB4E8-5B5A-B099-B3BA-C221F318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0C4D75-7B88-C58E-6F07-2BF44D81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386F75-64E3-459F-E50F-B8948A17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23BF21-7FDC-D399-8DA3-F34B2351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12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4B6D20-F43D-6BA1-1288-3D3E1FC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3F5661-D92A-58F0-4AA5-19F90C7CD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7B59B0-CF00-A4D6-7F86-4E277503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3151D0-EA72-CF08-4C8C-9EFC6333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37486D-70C9-08FE-EA7C-0C542DFC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3974A9-4A66-426B-3451-8346273B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3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B0663-941D-AF71-04B9-0F326FFC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BF8F41-4037-88A9-B44F-17201B67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49E0511-BBC6-A388-A0BB-B4F0903A5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3361684-760D-C242-FB74-9157F511D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A7FA76-DA6D-6967-EBB2-544928238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3590D30-D9B0-2B18-A35B-D21B91D7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55E1F6-6DC6-5465-6104-88E67402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0A0A854-D6F5-E573-A5DF-3A1EAA54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81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AB5D97-F627-AA01-2239-C6795A7C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CE95740-6295-E23D-B369-2A426B7C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5F96D6-5470-3D63-00FE-CBCD3EE0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B25EFF-C864-5E97-20EC-97713DBB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85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B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26B29CF-1379-71F4-43E1-97DD706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タイトルいの書式設定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43DA49-6F27-5C3A-0715-D0803B373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5486C-6F90-9DAA-5D23-52C55A0F6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A5E9-E679-44B4-B8D8-C9EBF30AFF97}" type="datetimeFigureOut">
              <a:rPr kumimoji="1" lang="ja-JP" altLang="en-US" smtClean="0"/>
              <a:t>2026/2/25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4FE60-3A0F-C106-CAB8-94E03DC4B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D80D8C-8C6A-B5D8-EDA6-047551832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1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3.png"/><Relationship Id="rId11" Type="http://schemas.openxmlformats.org/officeDocument/2006/relationships/image" Target="../media/image6.png"/><Relationship Id="rId5" Type="http://schemas.openxmlformats.org/officeDocument/2006/relationships/image" Target="../media/image22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33.png"/><Relationship Id="rId3" Type="http://schemas.microsoft.com/office/2007/relationships/media" Target="../media/media5.mp3"/><Relationship Id="rId7" Type="http://schemas.microsoft.com/office/2007/relationships/media" Target="../media/media4.mp3"/><Relationship Id="rId12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6.mp3"/><Relationship Id="rId11" Type="http://schemas.openxmlformats.org/officeDocument/2006/relationships/image" Target="../media/image32.png"/><Relationship Id="rId5" Type="http://schemas.microsoft.com/office/2007/relationships/media" Target="../media/media6.mp3"/><Relationship Id="rId10" Type="http://schemas.openxmlformats.org/officeDocument/2006/relationships/image" Target="../media/image23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9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36.png"/><Relationship Id="rId5" Type="http://schemas.microsoft.com/office/2007/relationships/media" Target="../media/media10.mp3"/><Relationship Id="rId10" Type="http://schemas.openxmlformats.org/officeDocument/2006/relationships/image" Target="../media/image35.png"/><Relationship Id="rId4" Type="http://schemas.openxmlformats.org/officeDocument/2006/relationships/audio" Target="../media/media9.mp3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9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37.png"/><Relationship Id="rId5" Type="http://schemas.microsoft.com/office/2007/relationships/media" Target="../media/media10.mp3"/><Relationship Id="rId10" Type="http://schemas.openxmlformats.org/officeDocument/2006/relationships/image" Target="../media/image36.png"/><Relationship Id="rId4" Type="http://schemas.openxmlformats.org/officeDocument/2006/relationships/audio" Target="../media/media9.mp3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2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0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2.png"/><Relationship Id="rId10" Type="http://schemas.openxmlformats.org/officeDocument/2006/relationships/image" Target="../media/image59.png"/><Relationship Id="rId4" Type="http://schemas.openxmlformats.org/officeDocument/2006/relationships/image" Target="../media/image51.png"/><Relationship Id="rId9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1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0.png"/><Relationship Id="rId18" Type="http://schemas.openxmlformats.org/officeDocument/2006/relationships/image" Target="../media/image6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9.png"/><Relationship Id="rId17" Type="http://schemas.openxmlformats.org/officeDocument/2006/relationships/image" Target="../media/image15.png"/><Relationship Id="rId2" Type="http://schemas.openxmlformats.org/officeDocument/2006/relationships/audio" Target="../media/media3.mp3"/><Relationship Id="rId16" Type="http://schemas.openxmlformats.org/officeDocument/2006/relationships/image" Target="../media/image14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.png"/><Relationship Id="rId5" Type="http://schemas.microsoft.com/office/2007/relationships/media" Target="../media/media5.mp3"/><Relationship Id="rId15" Type="http://schemas.openxmlformats.org/officeDocument/2006/relationships/image" Target="../media/image13.png"/><Relationship Id="rId10" Type="http://schemas.openxmlformats.org/officeDocument/2006/relationships/notesSlide" Target="../notesSlides/notesSlide6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0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9.png"/><Relationship Id="rId17" Type="http://schemas.openxmlformats.org/officeDocument/2006/relationships/image" Target="../media/image6.png"/><Relationship Id="rId2" Type="http://schemas.openxmlformats.org/officeDocument/2006/relationships/audio" Target="../media/media3.mp3"/><Relationship Id="rId16" Type="http://schemas.openxmlformats.org/officeDocument/2006/relationships/image" Target="../media/image17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.png"/><Relationship Id="rId5" Type="http://schemas.microsoft.com/office/2007/relationships/media" Target="../media/media5.mp3"/><Relationship Id="rId15" Type="http://schemas.openxmlformats.org/officeDocument/2006/relationships/image" Target="../media/image16.png"/><Relationship Id="rId10" Type="http://schemas.openxmlformats.org/officeDocument/2006/relationships/notesSlide" Target="../notesSlides/notesSlide7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8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9.png"/><Relationship Id="rId17" Type="http://schemas.openxmlformats.org/officeDocument/2006/relationships/image" Target="../media/image6.png"/><Relationship Id="rId2" Type="http://schemas.openxmlformats.org/officeDocument/2006/relationships/audio" Target="../media/media3.mp3"/><Relationship Id="rId16" Type="http://schemas.openxmlformats.org/officeDocument/2006/relationships/image" Target="../media/image19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.png"/><Relationship Id="rId5" Type="http://schemas.microsoft.com/office/2007/relationships/media" Target="../media/media5.mp3"/><Relationship Id="rId15" Type="http://schemas.openxmlformats.org/officeDocument/2006/relationships/image" Target="../media/image12.png"/><Relationship Id="rId10" Type="http://schemas.openxmlformats.org/officeDocument/2006/relationships/notesSlide" Target="../notesSlides/notesSlide8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0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9.png"/><Relationship Id="rId17" Type="http://schemas.openxmlformats.org/officeDocument/2006/relationships/image" Target="../media/image6.png"/><Relationship Id="rId2" Type="http://schemas.openxmlformats.org/officeDocument/2006/relationships/audio" Target="../media/media3.mp3"/><Relationship Id="rId16" Type="http://schemas.openxmlformats.org/officeDocument/2006/relationships/image" Target="../media/image21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.png"/><Relationship Id="rId5" Type="http://schemas.microsoft.com/office/2007/relationships/media" Target="../media/media5.mp3"/><Relationship Id="rId15" Type="http://schemas.openxmlformats.org/officeDocument/2006/relationships/image" Target="../media/image20.png"/><Relationship Id="rId10" Type="http://schemas.openxmlformats.org/officeDocument/2006/relationships/notesSlide" Target="../notesSlides/notesSlide9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2AF8565-1605-0AA0-55FF-80F314C56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00" y="2397092"/>
            <a:ext cx="11861800" cy="206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51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838877FE-64D5-B5E4-A155-78B1F25E0C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598" y="1887425"/>
            <a:ext cx="6636465" cy="488832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54071A-C147-62FD-2732-941602743B5F}"/>
              </a:ext>
            </a:extLst>
          </p:cNvPr>
          <p:cNvSpPr txBox="1"/>
          <p:nvPr/>
        </p:nvSpPr>
        <p:spPr>
          <a:xfrm>
            <a:off x="2332153" y="1906816"/>
            <a:ext cx="1406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たらいい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352D66A-FD5C-0F23-373B-AFA39D163AC9}"/>
              </a:ext>
            </a:extLst>
          </p:cNvPr>
          <p:cNvSpPr txBox="1"/>
          <p:nvPr/>
        </p:nvSpPr>
        <p:spPr>
          <a:xfrm>
            <a:off x="3566160" y="2387872"/>
            <a:ext cx="23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たらいい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BCDEC51-E78C-844B-5D16-D7A30C436E20}"/>
              </a:ext>
            </a:extLst>
          </p:cNvPr>
          <p:cNvSpPr txBox="1"/>
          <p:nvPr/>
        </p:nvSpPr>
        <p:spPr>
          <a:xfrm>
            <a:off x="2476844" y="2868928"/>
            <a:ext cx="1769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たらいい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E206C61-B330-5BDC-10F0-849D8F7914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315" y="974015"/>
            <a:ext cx="6337690" cy="81075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01C14A6-95F4-3EAC-D427-19F7BEC99DA9}"/>
              </a:ext>
            </a:extLst>
          </p:cNvPr>
          <p:cNvSpPr txBox="1"/>
          <p:nvPr/>
        </p:nvSpPr>
        <p:spPr>
          <a:xfrm>
            <a:off x="2476844" y="3349984"/>
            <a:ext cx="1769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たらいい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9F949D8-BF65-818C-BC5E-A2FF6962B93B}"/>
              </a:ext>
            </a:extLst>
          </p:cNvPr>
          <p:cNvSpPr txBox="1"/>
          <p:nvPr/>
        </p:nvSpPr>
        <p:spPr>
          <a:xfrm>
            <a:off x="3616570" y="4232815"/>
            <a:ext cx="1769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ほうがいい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2EE63BB-CDE7-A48A-11A2-586494B7066F}"/>
              </a:ext>
            </a:extLst>
          </p:cNvPr>
          <p:cNvSpPr txBox="1"/>
          <p:nvPr/>
        </p:nvSpPr>
        <p:spPr>
          <a:xfrm>
            <a:off x="4043290" y="4777309"/>
            <a:ext cx="1769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ほうがいい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456AC44-E607-2D6C-098D-3377016B6F2D}"/>
              </a:ext>
            </a:extLst>
          </p:cNvPr>
          <p:cNvSpPr txBox="1"/>
          <p:nvPr/>
        </p:nvSpPr>
        <p:spPr>
          <a:xfrm>
            <a:off x="4043290" y="5292046"/>
            <a:ext cx="1769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ほうがいい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6873E78-84E7-F47A-4061-694D6147DF69}"/>
              </a:ext>
            </a:extLst>
          </p:cNvPr>
          <p:cNvSpPr txBox="1"/>
          <p:nvPr/>
        </p:nvSpPr>
        <p:spPr>
          <a:xfrm>
            <a:off x="4043290" y="5753711"/>
            <a:ext cx="1769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ほうがいい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3F96607-D032-DA49-03C7-FF642086C4B0}"/>
              </a:ext>
            </a:extLst>
          </p:cNvPr>
          <p:cNvSpPr txBox="1"/>
          <p:nvPr/>
        </p:nvSpPr>
        <p:spPr>
          <a:xfrm>
            <a:off x="5099930" y="6160587"/>
            <a:ext cx="1769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ほうがいい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06FF78F7-26D0-15A1-E20F-1DEEE763BE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2936" y="3104537"/>
            <a:ext cx="5882640" cy="74307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6204EAE0-1C25-4044-E6D8-ECB890DA96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0543" y="4599971"/>
            <a:ext cx="5882640" cy="69207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599DB99C-9E83-7D39-91FC-D0E4B67AB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3691"/>
            <a:ext cx="6096000" cy="451507"/>
          </a:xfrm>
          <a:prstGeom prst="rect">
            <a:avLst/>
          </a:prstGeom>
        </p:spPr>
      </p:pic>
      <p:pic>
        <p:nvPicPr>
          <p:cNvPr id="2" name="Z_[05-19]_katachi">
            <a:hlinkClick r:id="" action="ppaction://media"/>
            <a:extLst>
              <a:ext uri="{FF2B5EF4-FFF2-40B4-BE49-F238E27FC236}">
                <a16:creationId xmlns:a16="http://schemas.microsoft.com/office/drawing/2014/main" id="{B841A8AE-6804-1836-C7FE-7E433EFFAB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67375" y="1115219"/>
            <a:ext cx="3175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6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8" grpId="0"/>
      <p:bldP spid="10" grpId="0"/>
      <p:bldP spid="12" grpId="0"/>
      <p:bldP spid="13" grpId="0"/>
      <p:bldP spid="17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4DB81E2-D3A2-B391-A223-E4ECFAF20D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441" y="542470"/>
            <a:ext cx="11780631" cy="424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5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7D7ED6C-0769-F96C-1612-B24B2B16BF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900" y="548075"/>
            <a:ext cx="7658100" cy="391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35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248584C-7E4E-7944-2FC7-D0159D196B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69104"/>
            <a:ext cx="11343554" cy="570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26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448DCFB-3AFD-539E-76BA-3CA96B67BA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550" y="1027906"/>
            <a:ext cx="9740900" cy="265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28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C0A9A6B-D47F-CAE7-06E6-1BBD46FE68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1057819"/>
            <a:ext cx="7032160" cy="86049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7CA861B-97F7-70CA-F2E4-D208B22D917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3691"/>
            <a:ext cx="6096000" cy="45150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7275EAE-C7F6-68FB-5274-0CACCD79321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9920" y="1918310"/>
            <a:ext cx="7032159" cy="4678111"/>
          </a:xfrm>
          <a:prstGeom prst="rect">
            <a:avLst/>
          </a:prstGeom>
        </p:spPr>
      </p:pic>
      <p:pic>
        <p:nvPicPr>
          <p:cNvPr id="2" name="Z_[05-15]_kiku1">
            <a:hlinkClick r:id="" action="ppaction://media"/>
            <a:extLst>
              <a:ext uri="{FF2B5EF4-FFF2-40B4-BE49-F238E27FC236}">
                <a16:creationId xmlns:a16="http://schemas.microsoft.com/office/drawing/2014/main" id="{5DD2DFFE-C0C4-6FCE-7640-2D7A4FDBE8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31063" y="1230312"/>
            <a:ext cx="357188" cy="345281"/>
          </a:xfrm>
          <a:prstGeom prst="rect">
            <a:avLst/>
          </a:prstGeom>
        </p:spPr>
      </p:pic>
      <p:pic>
        <p:nvPicPr>
          <p:cNvPr id="5" name="Z_[05-17]_kiku3">
            <a:hlinkClick r:id="" action="ppaction://media"/>
            <a:extLst>
              <a:ext uri="{FF2B5EF4-FFF2-40B4-BE49-F238E27FC236}">
                <a16:creationId xmlns:a16="http://schemas.microsoft.com/office/drawing/2014/main" id="{1C22A8B2-BF33-6055-F122-E299CEA513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858250" y="1230312"/>
            <a:ext cx="357188" cy="345281"/>
          </a:xfrm>
          <a:prstGeom prst="rect">
            <a:avLst/>
          </a:prstGeom>
        </p:spPr>
      </p:pic>
      <p:pic>
        <p:nvPicPr>
          <p:cNvPr id="6" name="Z_[05-18]_kiku4">
            <a:hlinkClick r:id="" action="ppaction://media"/>
            <a:extLst>
              <a:ext uri="{FF2B5EF4-FFF2-40B4-BE49-F238E27FC236}">
                <a16:creationId xmlns:a16="http://schemas.microsoft.com/office/drawing/2014/main" id="{0573E380-9FF2-FF51-51A4-6A17168FBEC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683750" y="1230312"/>
            <a:ext cx="357188" cy="345281"/>
          </a:xfrm>
          <a:prstGeom prst="rect">
            <a:avLst/>
          </a:prstGeom>
        </p:spPr>
      </p:pic>
      <p:pic>
        <p:nvPicPr>
          <p:cNvPr id="8" name="Z_[05-16]_kiku2">
            <a:hlinkClick r:id="" action="ppaction://media"/>
            <a:extLst>
              <a:ext uri="{FF2B5EF4-FFF2-40B4-BE49-F238E27FC236}">
                <a16:creationId xmlns:a16="http://schemas.microsoft.com/office/drawing/2014/main" id="{3A3B41AC-7878-F40D-21C4-2DD3985F9A5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40687" y="1218405"/>
            <a:ext cx="349252" cy="33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41E2370-5DF8-77DA-1302-D13CEC0F8E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949700" cy="83769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A746297-114A-606A-3778-625DD3D9B8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3691"/>
            <a:ext cx="6096000" cy="45150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7971D33-C653-1260-B8AC-B935D6FC02D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" y="837697"/>
            <a:ext cx="5499499" cy="83769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77E2F51A-05B8-4A50-2B84-5F6AA4BC11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466" y="1583388"/>
            <a:ext cx="7251068" cy="5020611"/>
          </a:xfrm>
          <a:prstGeom prst="rect">
            <a:avLst/>
          </a:prstGeom>
        </p:spPr>
      </p:pic>
      <p:pic>
        <p:nvPicPr>
          <p:cNvPr id="2" name="Z_[05-20]_hanasu1">
            <a:hlinkClick r:id="" action="ppaction://media"/>
            <a:extLst>
              <a:ext uri="{FF2B5EF4-FFF2-40B4-BE49-F238E27FC236}">
                <a16:creationId xmlns:a16="http://schemas.microsoft.com/office/drawing/2014/main" id="{36E30F12-AB40-6812-27DF-0D2277360F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770187" y="1031875"/>
            <a:ext cx="301625" cy="301625"/>
          </a:xfrm>
          <a:prstGeom prst="rect">
            <a:avLst/>
          </a:prstGeom>
        </p:spPr>
      </p:pic>
      <p:pic>
        <p:nvPicPr>
          <p:cNvPr id="3" name="Z_[05-21]_hanasu2">
            <a:hlinkClick r:id="" action="ppaction://media"/>
            <a:extLst>
              <a:ext uri="{FF2B5EF4-FFF2-40B4-BE49-F238E27FC236}">
                <a16:creationId xmlns:a16="http://schemas.microsoft.com/office/drawing/2014/main" id="{9A496B62-BC83-0033-3971-A13DDD3D22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659188" y="1039813"/>
            <a:ext cx="301625" cy="301625"/>
          </a:xfrm>
          <a:prstGeom prst="rect">
            <a:avLst/>
          </a:prstGeom>
        </p:spPr>
      </p:pic>
      <p:pic>
        <p:nvPicPr>
          <p:cNvPr id="6" name="Z_[05-22]_hanasu3">
            <a:hlinkClick r:id="" action="ppaction://media"/>
            <a:extLst>
              <a:ext uri="{FF2B5EF4-FFF2-40B4-BE49-F238E27FC236}">
                <a16:creationId xmlns:a16="http://schemas.microsoft.com/office/drawing/2014/main" id="{B93FBED2-AA58-CAAF-D3F6-137174525AC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64062" y="1031875"/>
            <a:ext cx="301625" cy="30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2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41E2370-5DF8-77DA-1302-D13CEC0F8E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949700" cy="83769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A746297-114A-606A-3778-625DD3D9B8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3691"/>
            <a:ext cx="6096000" cy="45150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77E2F51A-05B8-4A50-2B84-5F6AA4BC11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466" y="1583388"/>
            <a:ext cx="7251068" cy="502061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454533A-9BCB-795A-2404-B4B78F392FE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904" y="847420"/>
            <a:ext cx="5931296" cy="751774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DE6402-17C9-0B07-3EB2-D4CB6040DE71}"/>
              </a:ext>
            </a:extLst>
          </p:cNvPr>
          <p:cNvSpPr/>
          <p:nvPr/>
        </p:nvSpPr>
        <p:spPr>
          <a:xfrm>
            <a:off x="5813050" y="3206190"/>
            <a:ext cx="1878403" cy="32498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684CB2E-085E-77DB-6852-3B1F1FF2A6F5}"/>
              </a:ext>
            </a:extLst>
          </p:cNvPr>
          <p:cNvSpPr/>
          <p:nvPr/>
        </p:nvSpPr>
        <p:spPr>
          <a:xfrm>
            <a:off x="2974142" y="1774124"/>
            <a:ext cx="5677815" cy="33261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EF01CAA-654C-9A6F-8DCB-B175E2E36B42}"/>
              </a:ext>
            </a:extLst>
          </p:cNvPr>
          <p:cNvSpPr/>
          <p:nvPr/>
        </p:nvSpPr>
        <p:spPr>
          <a:xfrm>
            <a:off x="3040380" y="2166257"/>
            <a:ext cx="5844968" cy="31603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B7DEDE1-A694-F158-96D3-3B02798B9550}"/>
              </a:ext>
            </a:extLst>
          </p:cNvPr>
          <p:cNvSpPr/>
          <p:nvPr/>
        </p:nvSpPr>
        <p:spPr>
          <a:xfrm>
            <a:off x="5746981" y="3601260"/>
            <a:ext cx="1733938" cy="32498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88F2CED-581D-ED9A-80B5-1836DB80019C}"/>
              </a:ext>
            </a:extLst>
          </p:cNvPr>
          <p:cNvSpPr/>
          <p:nvPr/>
        </p:nvSpPr>
        <p:spPr>
          <a:xfrm>
            <a:off x="5752788" y="3985406"/>
            <a:ext cx="1946285" cy="32498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C4075D50-34A0-DFFE-10AA-1ECD219AD74E}"/>
              </a:ext>
            </a:extLst>
          </p:cNvPr>
          <p:cNvSpPr/>
          <p:nvPr/>
        </p:nvSpPr>
        <p:spPr>
          <a:xfrm>
            <a:off x="3020197" y="2542125"/>
            <a:ext cx="5390359" cy="33261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3CC90F2-5BEA-F0A2-7BA7-FE2385E11CE4}"/>
              </a:ext>
            </a:extLst>
          </p:cNvPr>
          <p:cNvSpPr/>
          <p:nvPr/>
        </p:nvSpPr>
        <p:spPr>
          <a:xfrm>
            <a:off x="3040380" y="4751264"/>
            <a:ext cx="1644660" cy="27488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DF7248B3-4DC5-25E5-3241-46A3A29F9904}"/>
              </a:ext>
            </a:extLst>
          </p:cNvPr>
          <p:cNvSpPr/>
          <p:nvPr/>
        </p:nvSpPr>
        <p:spPr>
          <a:xfrm>
            <a:off x="5812299" y="5350007"/>
            <a:ext cx="3327705" cy="32498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0A1D342-64A6-9C84-1FB8-30B218C4BA75}"/>
              </a:ext>
            </a:extLst>
          </p:cNvPr>
          <p:cNvSpPr/>
          <p:nvPr/>
        </p:nvSpPr>
        <p:spPr>
          <a:xfrm>
            <a:off x="5801961" y="5745077"/>
            <a:ext cx="3071778" cy="32498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5E4592C8-84F1-A960-F43B-D196F313EAB6}"/>
              </a:ext>
            </a:extLst>
          </p:cNvPr>
          <p:cNvSpPr/>
          <p:nvPr/>
        </p:nvSpPr>
        <p:spPr>
          <a:xfrm>
            <a:off x="5725848" y="6129223"/>
            <a:ext cx="3447964" cy="32498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Z_[05-20]_hanasu1">
            <a:hlinkClick r:id="" action="ppaction://media"/>
            <a:extLst>
              <a:ext uri="{FF2B5EF4-FFF2-40B4-BE49-F238E27FC236}">
                <a16:creationId xmlns:a16="http://schemas.microsoft.com/office/drawing/2014/main" id="{19191488-E91B-9A89-3383-6926AF1380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254375" y="968375"/>
            <a:ext cx="285750" cy="285750"/>
          </a:xfrm>
          <a:prstGeom prst="rect">
            <a:avLst/>
          </a:prstGeom>
        </p:spPr>
      </p:pic>
      <p:pic>
        <p:nvPicPr>
          <p:cNvPr id="9" name="Z_[05-21]_hanasu2">
            <a:hlinkClick r:id="" action="ppaction://media"/>
            <a:extLst>
              <a:ext uri="{FF2B5EF4-FFF2-40B4-BE49-F238E27FC236}">
                <a16:creationId xmlns:a16="http://schemas.microsoft.com/office/drawing/2014/main" id="{D3DF619C-01E0-C6B2-E59C-F032D81CA7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51313" y="968375"/>
            <a:ext cx="285750" cy="285750"/>
          </a:xfrm>
          <a:prstGeom prst="rect">
            <a:avLst/>
          </a:prstGeom>
        </p:spPr>
      </p:pic>
      <p:pic>
        <p:nvPicPr>
          <p:cNvPr id="14" name="Z_[05-22]_hanasu3">
            <a:hlinkClick r:id="" action="ppaction://media"/>
            <a:extLst>
              <a:ext uri="{FF2B5EF4-FFF2-40B4-BE49-F238E27FC236}">
                <a16:creationId xmlns:a16="http://schemas.microsoft.com/office/drawing/2014/main" id="{2BA8A732-5946-7A5B-CD62-43D380F1D23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64125" y="968375"/>
            <a:ext cx="285750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5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41E2370-5DF8-77DA-1302-D13CEC0F8E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949700" cy="83769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A746297-114A-606A-3778-625DD3D9B8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3691"/>
            <a:ext cx="6096000" cy="45150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77E2F51A-05B8-4A50-2B84-5F6AA4BC11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0246" y="889312"/>
            <a:ext cx="5729331" cy="396696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154F8E3-8494-BFD7-4253-EA38627CF8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425" y="889312"/>
            <a:ext cx="4023494" cy="69407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4D345D4-21B5-E820-4E8B-4F0A0236A0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67" y="2235672"/>
            <a:ext cx="6275361" cy="4174653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77C6FD8-B3AE-1EEF-ECC0-5B148804B4B8}"/>
              </a:ext>
            </a:extLst>
          </p:cNvPr>
          <p:cNvSpPr/>
          <p:nvPr/>
        </p:nvSpPr>
        <p:spPr>
          <a:xfrm>
            <a:off x="7164295" y="1044493"/>
            <a:ext cx="1732055" cy="236157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1AE16FF-CE9F-61C0-1F7D-B27749592B7E}"/>
              </a:ext>
            </a:extLst>
          </p:cNvPr>
          <p:cNvSpPr/>
          <p:nvPr/>
        </p:nvSpPr>
        <p:spPr>
          <a:xfrm>
            <a:off x="9324975" y="1053032"/>
            <a:ext cx="552450" cy="236157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B42B041-C361-2AB4-D61D-2CE22B31E87A}"/>
              </a:ext>
            </a:extLst>
          </p:cNvPr>
          <p:cNvSpPr/>
          <p:nvPr/>
        </p:nvSpPr>
        <p:spPr>
          <a:xfrm>
            <a:off x="9058108" y="1347230"/>
            <a:ext cx="1231815" cy="236157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14E95C9-6081-A247-770F-2CB320DECFC3}"/>
              </a:ext>
            </a:extLst>
          </p:cNvPr>
          <p:cNvSpPr/>
          <p:nvPr/>
        </p:nvSpPr>
        <p:spPr>
          <a:xfrm>
            <a:off x="7165029" y="1366430"/>
            <a:ext cx="1490492" cy="236157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8040F32-591B-489E-FEF7-F1480144B68C}"/>
              </a:ext>
            </a:extLst>
          </p:cNvPr>
          <p:cNvSpPr/>
          <p:nvPr/>
        </p:nvSpPr>
        <p:spPr>
          <a:xfrm>
            <a:off x="7228866" y="1648440"/>
            <a:ext cx="1018026" cy="259773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7299FDA-F650-3FF7-7D01-7B8B9A898B96}"/>
              </a:ext>
            </a:extLst>
          </p:cNvPr>
          <p:cNvSpPr/>
          <p:nvPr/>
        </p:nvSpPr>
        <p:spPr>
          <a:xfrm>
            <a:off x="8687935" y="1647998"/>
            <a:ext cx="522409" cy="236157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A3725CD-A230-5E8F-BD7E-D7629E893884}"/>
              </a:ext>
            </a:extLst>
          </p:cNvPr>
          <p:cNvSpPr/>
          <p:nvPr/>
        </p:nvSpPr>
        <p:spPr>
          <a:xfrm>
            <a:off x="8936321" y="2178765"/>
            <a:ext cx="324375" cy="236157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EE9BD37-4F95-DE75-A6D5-C0AA5CC0D957}"/>
              </a:ext>
            </a:extLst>
          </p:cNvPr>
          <p:cNvSpPr/>
          <p:nvPr/>
        </p:nvSpPr>
        <p:spPr>
          <a:xfrm>
            <a:off x="8958457" y="2509460"/>
            <a:ext cx="294886" cy="21468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79A2F47-6D56-1EB5-2408-9375E2513ACB}"/>
              </a:ext>
            </a:extLst>
          </p:cNvPr>
          <p:cNvSpPr/>
          <p:nvPr/>
        </p:nvSpPr>
        <p:spPr>
          <a:xfrm>
            <a:off x="8960610" y="2821593"/>
            <a:ext cx="392494" cy="21468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DFD6FC0-C203-BA37-E964-010C26A4B3A4}"/>
              </a:ext>
            </a:extLst>
          </p:cNvPr>
          <p:cNvSpPr/>
          <p:nvPr/>
        </p:nvSpPr>
        <p:spPr>
          <a:xfrm>
            <a:off x="8993659" y="3873258"/>
            <a:ext cx="1119832" cy="236157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EB975EA-0405-4B63-7D02-E139B843A52C}"/>
              </a:ext>
            </a:extLst>
          </p:cNvPr>
          <p:cNvSpPr/>
          <p:nvPr/>
        </p:nvSpPr>
        <p:spPr>
          <a:xfrm>
            <a:off x="8980645" y="4187583"/>
            <a:ext cx="764860" cy="236157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61F3D22A-34FE-F76D-90CD-14ED84EB4FCE}"/>
              </a:ext>
            </a:extLst>
          </p:cNvPr>
          <p:cNvSpPr/>
          <p:nvPr/>
        </p:nvSpPr>
        <p:spPr>
          <a:xfrm>
            <a:off x="8938292" y="4485030"/>
            <a:ext cx="1490497" cy="236157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8458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吹き出し: 円形 7">
            <a:extLst>
              <a:ext uri="{FF2B5EF4-FFF2-40B4-BE49-F238E27FC236}">
                <a16:creationId xmlns:a16="http://schemas.microsoft.com/office/drawing/2014/main" id="{D9719491-1BEF-4F5B-BD56-C4B07E3F4662}"/>
              </a:ext>
            </a:extLst>
          </p:cNvPr>
          <p:cNvSpPr/>
          <p:nvPr/>
        </p:nvSpPr>
        <p:spPr>
          <a:xfrm>
            <a:off x="1564234" y="2654655"/>
            <a:ext cx="4770932" cy="2555521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41E2370-5DF8-77DA-1302-D13CEC0F8E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949700" cy="83769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77E2F51A-05B8-4A50-2B84-5F6AA4BC11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3774" y="2897839"/>
            <a:ext cx="4742785" cy="3283886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A5D6D871-A11A-F8EF-3870-737F0F913D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3691"/>
            <a:ext cx="6096000" cy="45150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B003830-F506-95BC-4B43-AAE727593B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898" y="837697"/>
            <a:ext cx="7475776" cy="1316634"/>
          </a:xfrm>
          <a:prstGeom prst="rect">
            <a:avLst/>
          </a:prstGeom>
        </p:spPr>
      </p:pic>
      <p:pic>
        <p:nvPicPr>
          <p:cNvPr id="2050" name="Picture 2" descr="かわいいフリー素材集 いらすとや: アドバイスをする人のイラスト（男性）">
            <a:extLst>
              <a:ext uri="{FF2B5EF4-FFF2-40B4-BE49-F238E27FC236}">
                <a16:creationId xmlns:a16="http://schemas.microsoft.com/office/drawing/2014/main" id="{C570D4EB-EFAA-AB5D-CF74-AAC3CCEB7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4534" y="4348823"/>
            <a:ext cx="2409825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電車のイラスト「黄緑・オレンジ・赤・青ライン」 | かわいいフリー素材集 いらすとや">
            <a:extLst>
              <a:ext uri="{FF2B5EF4-FFF2-40B4-BE49-F238E27FC236}">
                <a16:creationId xmlns:a16="http://schemas.microsoft.com/office/drawing/2014/main" id="{D0E474A4-53C1-1B27-C52E-4303D127E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743" y="3335995"/>
            <a:ext cx="794757" cy="53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ホテルのイラスト（小） | かわいいフリー素材集 いらすとや">
            <a:extLst>
              <a:ext uri="{FF2B5EF4-FFF2-40B4-BE49-F238E27FC236}">
                <a16:creationId xmlns:a16="http://schemas.microsoft.com/office/drawing/2014/main" id="{DB2A4D35-2299-FEB3-1D67-0C0C49DE8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1917" y="3864999"/>
            <a:ext cx="1028700" cy="110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ちゃんぽんのイラスト | かわいいフリー素材集 いらすとや">
            <a:extLst>
              <a:ext uri="{FF2B5EF4-FFF2-40B4-BE49-F238E27FC236}">
                <a16:creationId xmlns:a16="http://schemas.microsoft.com/office/drawing/2014/main" id="{96A84178-121B-B82D-81C4-BFB2BA515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2067" y="2573644"/>
            <a:ext cx="1107201" cy="97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特産品のイラスト | かわいいフリー素材集 いらすとや">
            <a:extLst>
              <a:ext uri="{FF2B5EF4-FFF2-40B4-BE49-F238E27FC236}">
                <a16:creationId xmlns:a16="http://schemas.microsoft.com/office/drawing/2014/main" id="{3C334956-8855-BC91-D97A-1534E6617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3700" y="3178838"/>
            <a:ext cx="1638300" cy="132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着陸した飛行機のイラスト">
            <a:extLst>
              <a:ext uri="{FF2B5EF4-FFF2-40B4-BE49-F238E27FC236}">
                <a16:creationId xmlns:a16="http://schemas.microsoft.com/office/drawing/2014/main" id="{E2DD0D11-DBCF-88AC-8E21-B030313CF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2917" y="3807624"/>
            <a:ext cx="1050392" cy="87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021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1EB33C8-ECC8-3F2D-735A-F279B86612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3691"/>
            <a:ext cx="6096000" cy="45150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E8E4437-8631-9FB3-256B-D70627B2BA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547"/>
            <a:ext cx="2082800" cy="72772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4B8954C8-DDAD-0861-CE94-EB49C7CF20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816" y="1527790"/>
            <a:ext cx="11954184" cy="522403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C4E3EED0-5475-80E4-A3E0-5AA6C3E806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12" y="721480"/>
            <a:ext cx="4137587" cy="806310"/>
          </a:xfrm>
          <a:prstGeom prst="rect">
            <a:avLst/>
          </a:prstGeom>
        </p:spPr>
      </p:pic>
      <p:pic>
        <p:nvPicPr>
          <p:cNvPr id="2" name="Z_[05-13]_kotoba1">
            <a:hlinkClick r:id="" action="ppaction://media"/>
            <a:extLst>
              <a:ext uri="{FF2B5EF4-FFF2-40B4-BE49-F238E27FC236}">
                <a16:creationId xmlns:a16="http://schemas.microsoft.com/office/drawing/2014/main" id="{2E2780BF-354E-7FB9-AA9B-C7E1E53C6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46097" y="855485"/>
            <a:ext cx="285751" cy="28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4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07147E-C8E4-DF68-66A0-C75B0C46A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C6DA0B2-131D-A88F-8E57-BC458755CF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25" y="2157242"/>
            <a:ext cx="11715750" cy="264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06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1A7FFFA-C8D1-BA39-096A-33E8023BD4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7625" y="76701"/>
            <a:ext cx="4449506" cy="38260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AD13A1A-85E8-FC91-3C82-A3B1B4EF43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69" y="76701"/>
            <a:ext cx="3166242" cy="57645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3BFCA58-8521-5183-4F9A-3795FA9026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5" y="735089"/>
            <a:ext cx="4095750" cy="58851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1D295DF-8F5B-3B94-CE47-731D4EA9CA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69" y="1500918"/>
            <a:ext cx="6425054" cy="68983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27CB5A13-8782-6584-58C7-A242F47810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7500" y="571499"/>
            <a:ext cx="5153025" cy="6111727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EA2F3C1-7752-7377-CC4C-D60FC13B9E73}"/>
              </a:ext>
            </a:extLst>
          </p:cNvPr>
          <p:cNvSpPr/>
          <p:nvPr/>
        </p:nvSpPr>
        <p:spPr>
          <a:xfrm>
            <a:off x="6934200" y="2590800"/>
            <a:ext cx="1857375" cy="382604"/>
          </a:xfrm>
          <a:prstGeom prst="rect">
            <a:avLst/>
          </a:prstGeom>
          <a:noFill/>
          <a:ln w="3810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33229D8-C779-2AA1-566B-DF67C7A70EF7}"/>
              </a:ext>
            </a:extLst>
          </p:cNvPr>
          <p:cNvSpPr/>
          <p:nvPr/>
        </p:nvSpPr>
        <p:spPr>
          <a:xfrm>
            <a:off x="6934199" y="5259405"/>
            <a:ext cx="1857375" cy="382604"/>
          </a:xfrm>
          <a:prstGeom prst="rect">
            <a:avLst/>
          </a:prstGeom>
          <a:noFill/>
          <a:ln w="3810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BD75F3C-2F87-3930-F8F4-3BB8B38C7E26}"/>
              </a:ext>
            </a:extLst>
          </p:cNvPr>
          <p:cNvSpPr txBox="1"/>
          <p:nvPr/>
        </p:nvSpPr>
        <p:spPr>
          <a:xfrm>
            <a:off x="371475" y="2438400"/>
            <a:ext cx="4371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6969"/>
                </a:solidFill>
                <a:latin typeface="+mj-ea"/>
                <a:ea typeface="+mj-ea"/>
              </a:rPr>
              <a:t>あやのさん：きれいな富士山に満足</a:t>
            </a:r>
            <a:endParaRPr kumimoji="1" lang="en-US" altLang="ja-JP" sz="2000" dirty="0">
              <a:solidFill>
                <a:srgbClr val="FF6969"/>
              </a:solidFill>
              <a:latin typeface="+mj-ea"/>
              <a:ea typeface="+mj-ea"/>
            </a:endParaRPr>
          </a:p>
          <a:p>
            <a:r>
              <a:rPr lang="ja-JP" altLang="en-US" sz="2000" dirty="0">
                <a:solidFill>
                  <a:srgbClr val="FF6969"/>
                </a:solidFill>
                <a:latin typeface="+mj-ea"/>
                <a:ea typeface="+mj-ea"/>
              </a:rPr>
              <a:t>　　</a:t>
            </a:r>
            <a:endParaRPr kumimoji="1" lang="ja-JP" altLang="en-US" sz="20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C4E69DE-4FBC-BB85-7BC5-0E04CA221902}"/>
              </a:ext>
            </a:extLst>
          </p:cNvPr>
          <p:cNvSpPr txBox="1"/>
          <p:nvPr/>
        </p:nvSpPr>
        <p:spPr>
          <a:xfrm>
            <a:off x="1504950" y="2932272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→　富士山がきれいだった。</a:t>
            </a:r>
            <a:endParaRPr lang="en-US" altLang="ja-JP" sz="2400" dirty="0">
              <a:solidFill>
                <a:srgbClr val="FF6969"/>
              </a:solidFill>
              <a:latin typeface="+mj-ea"/>
              <a:ea typeface="+mj-ea"/>
            </a:endParaRPr>
          </a:p>
          <a:p>
            <a:r>
              <a:rPr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　　　よかった。　　</a:t>
            </a:r>
            <a:endParaRPr kumimoji="1" lang="ja-JP" altLang="en-US" sz="24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774D4C9-EADA-7544-2BD3-DB0D9E086B1B}"/>
              </a:ext>
            </a:extLst>
          </p:cNvPr>
          <p:cNvSpPr txBox="1"/>
          <p:nvPr/>
        </p:nvSpPr>
        <p:spPr>
          <a:xfrm>
            <a:off x="371475" y="4257141"/>
            <a:ext cx="4371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err="1">
                <a:solidFill>
                  <a:srgbClr val="FF6969"/>
                </a:solidFill>
                <a:latin typeface="+mj-ea"/>
                <a:ea typeface="+mj-ea"/>
              </a:rPr>
              <a:t>saji</a:t>
            </a:r>
            <a:r>
              <a:rPr kumimoji="1" lang="ja-JP" altLang="en-US" sz="2000" dirty="0">
                <a:solidFill>
                  <a:srgbClr val="FF6969"/>
                </a:solidFill>
                <a:latin typeface="+mj-ea"/>
                <a:ea typeface="+mj-ea"/>
              </a:rPr>
              <a:t>さん：露天風呂でゆっくり</a:t>
            </a:r>
            <a:endParaRPr kumimoji="1" lang="en-US" altLang="ja-JP" sz="2000" dirty="0">
              <a:solidFill>
                <a:srgbClr val="FF6969"/>
              </a:solidFill>
              <a:latin typeface="+mj-ea"/>
              <a:ea typeface="+mj-ea"/>
            </a:endParaRPr>
          </a:p>
          <a:p>
            <a:r>
              <a:rPr lang="ja-JP" altLang="en-US" sz="2000" dirty="0">
                <a:solidFill>
                  <a:srgbClr val="FF6969"/>
                </a:solidFill>
                <a:latin typeface="+mj-ea"/>
                <a:ea typeface="+mj-ea"/>
              </a:rPr>
              <a:t>　　</a:t>
            </a:r>
            <a:endParaRPr kumimoji="1" lang="ja-JP" altLang="en-US" sz="20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1B2F35C-E13E-9B97-DBAC-CC74124BB372}"/>
              </a:ext>
            </a:extLst>
          </p:cNvPr>
          <p:cNvSpPr txBox="1"/>
          <p:nvPr/>
        </p:nvSpPr>
        <p:spPr>
          <a:xfrm>
            <a:off x="1504950" y="4751013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→　露天風呂にはいった。</a:t>
            </a:r>
            <a:endParaRPr lang="en-US" altLang="ja-JP" sz="2400" dirty="0">
              <a:solidFill>
                <a:srgbClr val="FF6969"/>
              </a:solidFill>
              <a:latin typeface="+mj-ea"/>
              <a:ea typeface="+mj-ea"/>
            </a:endParaRPr>
          </a:p>
          <a:p>
            <a:r>
              <a:rPr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　　　ゆっくりできた。</a:t>
            </a:r>
            <a:endParaRPr kumimoji="1" lang="ja-JP" altLang="en-US" sz="24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25748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/>
      <p:bldP spid="21" grpId="0"/>
      <p:bldP spid="22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1A7FFFA-C8D1-BA39-096A-33E8023BD4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7625" y="76701"/>
            <a:ext cx="4449506" cy="38260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AD13A1A-85E8-FC91-3C82-A3B1B4EF43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69" y="76701"/>
            <a:ext cx="3166242" cy="57645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3BFCA58-8521-5183-4F9A-3795FA9026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5" y="735089"/>
            <a:ext cx="4095750" cy="58851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23D2A2A-2574-7D0D-0877-6E350D037C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50" y="1579437"/>
            <a:ext cx="5373432" cy="121253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1DD5B80-061E-CD3D-7CF3-08403834F1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289" y="2863365"/>
            <a:ext cx="5607038" cy="170976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1DCB050-A4A6-FCA4-9DF9-272866AB03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5" y="4646920"/>
            <a:ext cx="6357938" cy="120813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FB0A60FD-4C32-7D72-4E0F-0698BF13FE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8913" y="5422058"/>
            <a:ext cx="5578218" cy="115634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DC8477E7-2DE6-DEDF-5D7F-706C8860831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50" y="544446"/>
            <a:ext cx="3838575" cy="4552728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39F0F4F-9FC9-D70F-6899-C741A948A85D}"/>
              </a:ext>
            </a:extLst>
          </p:cNvPr>
          <p:cNvSpPr txBox="1"/>
          <p:nvPr/>
        </p:nvSpPr>
        <p:spPr>
          <a:xfrm>
            <a:off x="1908215" y="5016953"/>
            <a:ext cx="596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A408D51-6288-3FE8-AB71-3BBACA83BEF7}"/>
              </a:ext>
            </a:extLst>
          </p:cNvPr>
          <p:cNvSpPr txBox="1"/>
          <p:nvPr/>
        </p:nvSpPr>
        <p:spPr>
          <a:xfrm>
            <a:off x="3383110" y="5016953"/>
            <a:ext cx="55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78BC9C2-9EB4-9D81-5CCA-4AB980CB3C8B}"/>
              </a:ext>
            </a:extLst>
          </p:cNvPr>
          <p:cNvSpPr txBox="1"/>
          <p:nvPr/>
        </p:nvSpPr>
        <p:spPr>
          <a:xfrm>
            <a:off x="5001961" y="5046464"/>
            <a:ext cx="919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f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B48F8F0D-7E70-2C49-5F96-37F627EDDAA6}"/>
              </a:ext>
            </a:extLst>
          </p:cNvPr>
          <p:cNvSpPr txBox="1"/>
          <p:nvPr/>
        </p:nvSpPr>
        <p:spPr>
          <a:xfrm>
            <a:off x="2307413" y="5353436"/>
            <a:ext cx="57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g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7D31034-BC8C-4E8E-3326-C21A6479DBBB}"/>
              </a:ext>
            </a:extLst>
          </p:cNvPr>
          <p:cNvSpPr txBox="1"/>
          <p:nvPr/>
        </p:nvSpPr>
        <p:spPr>
          <a:xfrm>
            <a:off x="2664787" y="5016953"/>
            <a:ext cx="55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D38A1D6-2270-9087-30E6-ADA19D8B11BF}"/>
              </a:ext>
            </a:extLst>
          </p:cNvPr>
          <p:cNvSpPr txBox="1"/>
          <p:nvPr/>
        </p:nvSpPr>
        <p:spPr>
          <a:xfrm>
            <a:off x="3037080" y="5386193"/>
            <a:ext cx="57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0A1A7E4-6200-0E5A-0510-C040F32A8BFB}"/>
              </a:ext>
            </a:extLst>
          </p:cNvPr>
          <p:cNvSpPr txBox="1"/>
          <p:nvPr/>
        </p:nvSpPr>
        <p:spPr>
          <a:xfrm>
            <a:off x="4985966" y="5386193"/>
            <a:ext cx="919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e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31793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4" grpId="0"/>
      <p:bldP spid="25" grpId="0"/>
      <p:bldP spid="26" grpId="0"/>
      <p:bldP spid="27" grpId="0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B14320-AA6D-8EAC-033A-0638CF2E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Can-do </a:t>
            </a:r>
            <a:r>
              <a:rPr kumimoji="1" lang="ja-JP" altLang="en-US" dirty="0"/>
              <a:t>チェック</a:t>
            </a:r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51D00538-3088-6307-0D61-C351F0AC7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81945A5-87AF-2F63-439E-3B3FB30FC2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63" y="1032167"/>
            <a:ext cx="10515599" cy="571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003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12F4D4-CEB8-FEC1-0BAE-B78A35610C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855F4CF-EF79-24B5-9806-709B5163E0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88" y="615272"/>
            <a:ext cx="4642483" cy="895020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7DF9338-09F2-45AF-07E2-A5FD1EAED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i="1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80D4BCF-46AA-7FA9-1BA8-C6F62F92DC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890" y="1690688"/>
            <a:ext cx="9267825" cy="509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99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F481151-54D6-D546-196C-8C522B6744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15" y="633129"/>
            <a:ext cx="5995341" cy="940489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3909095-8081-03C4-00E5-EC66ABD16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CE289B3-0CF8-0F32-3CB0-49DCE89754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AC21CCC-7167-C17B-BA86-32942ADEC8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574" y="1692275"/>
            <a:ext cx="7479366" cy="497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B352F5F-7C9E-594E-DF89-D01C0B88E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9818" y="4421914"/>
            <a:ext cx="1738312" cy="218622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544032-67CA-A8AC-2692-62734593ED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08" y="5454490"/>
            <a:ext cx="9528428" cy="112457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C2834A1-726C-506A-A7A2-72BC313B51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7" name="コンテンツ プレースホルダー 19">
            <a:extLst>
              <a:ext uri="{FF2B5EF4-FFF2-40B4-BE49-F238E27FC236}">
                <a16:creationId xmlns:a16="http://schemas.microsoft.com/office/drawing/2014/main" id="{7B54886E-60ED-DAB3-679E-562C41BB52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6536" y="2299952"/>
            <a:ext cx="2113155" cy="161128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BF96A22-21AA-587C-D3DE-1E1A2F1013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224" y="720390"/>
            <a:ext cx="7214974" cy="479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84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1EB33C8-ECC8-3F2D-735A-F279B86612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3691"/>
            <a:ext cx="6096000" cy="45150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E8E4437-8631-9FB3-256B-D70627B2BA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547"/>
            <a:ext cx="2082800" cy="72772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4B8954C8-DDAD-0861-CE94-EB49C7CF20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816" y="1527790"/>
            <a:ext cx="11954184" cy="522403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CEFEB64-AA50-A90D-91AD-B6455D8972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612" y="797298"/>
            <a:ext cx="3681313" cy="744332"/>
          </a:xfrm>
          <a:prstGeom prst="rect">
            <a:avLst/>
          </a:prstGeom>
        </p:spPr>
      </p:pic>
      <p:pic>
        <p:nvPicPr>
          <p:cNvPr id="2" name="Z_[05-13]_kotoba1">
            <a:hlinkClick r:id="" action="ppaction://media"/>
            <a:extLst>
              <a:ext uri="{FF2B5EF4-FFF2-40B4-BE49-F238E27FC236}">
                <a16:creationId xmlns:a16="http://schemas.microsoft.com/office/drawing/2014/main" id="{147BCC29-9C62-46C1-AE69-72FF957291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53431" y="911930"/>
            <a:ext cx="306917" cy="30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6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1EB33C8-ECC8-3F2D-735A-F279B86612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3691"/>
            <a:ext cx="6096000" cy="45150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E8E4437-8631-9FB3-256B-D70627B2BA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547"/>
            <a:ext cx="2082800" cy="72772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4B8954C8-DDAD-0861-CE94-EB49C7CF20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816" y="1527790"/>
            <a:ext cx="11954184" cy="522403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FD11F86-3D04-DA68-8572-D2756F8AE1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816" y="753779"/>
            <a:ext cx="4455088" cy="774011"/>
          </a:xfrm>
          <a:prstGeom prst="rect">
            <a:avLst/>
          </a:prstGeom>
        </p:spPr>
      </p:pic>
      <p:sp>
        <p:nvSpPr>
          <p:cNvPr id="7" name="楕円 6">
            <a:extLst>
              <a:ext uri="{FF2B5EF4-FFF2-40B4-BE49-F238E27FC236}">
                <a16:creationId xmlns:a16="http://schemas.microsoft.com/office/drawing/2014/main" id="{B11FF5FE-1FAC-0EE1-6A52-1468E71D6951}"/>
              </a:ext>
            </a:extLst>
          </p:cNvPr>
          <p:cNvSpPr/>
          <p:nvPr/>
        </p:nvSpPr>
        <p:spPr>
          <a:xfrm>
            <a:off x="2362199" y="2550382"/>
            <a:ext cx="1435101" cy="925504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0046654-6E0F-5C92-9E4E-517AC8A19FA7}"/>
              </a:ext>
            </a:extLst>
          </p:cNvPr>
          <p:cNvSpPr txBox="1"/>
          <p:nvPr/>
        </p:nvSpPr>
        <p:spPr>
          <a:xfrm>
            <a:off x="2810837" y="2009413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1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FCEA51BE-6600-3F94-FC47-6D1A120E7879}"/>
              </a:ext>
            </a:extLst>
          </p:cNvPr>
          <p:cNvSpPr/>
          <p:nvPr/>
        </p:nvSpPr>
        <p:spPr>
          <a:xfrm>
            <a:off x="605590" y="2470956"/>
            <a:ext cx="877499" cy="99482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4FC9C0C-F816-34AF-1CBA-EBC64E1BA215}"/>
              </a:ext>
            </a:extLst>
          </p:cNvPr>
          <p:cNvSpPr txBox="1"/>
          <p:nvPr/>
        </p:nvSpPr>
        <p:spPr>
          <a:xfrm>
            <a:off x="1268658" y="2063026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2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C2D15DEE-A5A7-E477-8430-A2C8D5E0CC38}"/>
              </a:ext>
            </a:extLst>
          </p:cNvPr>
          <p:cNvSpPr/>
          <p:nvPr/>
        </p:nvSpPr>
        <p:spPr>
          <a:xfrm>
            <a:off x="4262263" y="2470956"/>
            <a:ext cx="1435101" cy="925504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3461A21-A4E8-6065-FC81-6D259354C141}"/>
              </a:ext>
            </a:extLst>
          </p:cNvPr>
          <p:cNvSpPr txBox="1"/>
          <p:nvPr/>
        </p:nvSpPr>
        <p:spPr>
          <a:xfrm>
            <a:off x="4710901" y="1929987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solidFill>
                  <a:srgbClr val="FF6969"/>
                </a:solidFill>
              </a:rPr>
              <a:t>3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D55201A4-D3EE-2064-1FBE-9869B8C3FFA9}"/>
              </a:ext>
            </a:extLst>
          </p:cNvPr>
          <p:cNvSpPr/>
          <p:nvPr/>
        </p:nvSpPr>
        <p:spPr>
          <a:xfrm>
            <a:off x="482599" y="5330210"/>
            <a:ext cx="1384301" cy="890373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574110D-EA39-F32E-BF9C-AD497F3EE935}"/>
              </a:ext>
            </a:extLst>
          </p:cNvPr>
          <p:cNvSpPr txBox="1"/>
          <p:nvPr/>
        </p:nvSpPr>
        <p:spPr>
          <a:xfrm>
            <a:off x="1284042" y="4916008"/>
            <a:ext cx="838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4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32AD9908-24BC-EF78-B458-63FF6FB7060E}"/>
              </a:ext>
            </a:extLst>
          </p:cNvPr>
          <p:cNvSpPr/>
          <p:nvPr/>
        </p:nvSpPr>
        <p:spPr>
          <a:xfrm>
            <a:off x="4368799" y="4030749"/>
            <a:ext cx="1435101" cy="925504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C8A99DF-9096-940B-4728-2032C2EA8A5B}"/>
              </a:ext>
            </a:extLst>
          </p:cNvPr>
          <p:cNvSpPr txBox="1"/>
          <p:nvPr/>
        </p:nvSpPr>
        <p:spPr>
          <a:xfrm>
            <a:off x="5262753" y="3645041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5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47CD3D3E-00FF-9765-B730-CC1FF5F666EF}"/>
              </a:ext>
            </a:extLst>
          </p:cNvPr>
          <p:cNvSpPr/>
          <p:nvPr/>
        </p:nvSpPr>
        <p:spPr>
          <a:xfrm>
            <a:off x="6388102" y="3645041"/>
            <a:ext cx="1435101" cy="925504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C95146D-3E9D-09B7-18ED-6F684B98C57E}"/>
              </a:ext>
            </a:extLst>
          </p:cNvPr>
          <p:cNvSpPr txBox="1"/>
          <p:nvPr/>
        </p:nvSpPr>
        <p:spPr>
          <a:xfrm>
            <a:off x="7490209" y="3396460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6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74FEBF3B-995F-7D1F-28CA-B98221108C55}"/>
              </a:ext>
            </a:extLst>
          </p:cNvPr>
          <p:cNvSpPr/>
          <p:nvPr/>
        </p:nvSpPr>
        <p:spPr>
          <a:xfrm>
            <a:off x="10491644" y="3667721"/>
            <a:ext cx="1435101" cy="925504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C66D7D4-B2CA-6AFB-7EC1-0EC6E852A58E}"/>
              </a:ext>
            </a:extLst>
          </p:cNvPr>
          <p:cNvSpPr txBox="1"/>
          <p:nvPr/>
        </p:nvSpPr>
        <p:spPr>
          <a:xfrm>
            <a:off x="11327040" y="3269058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7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087D2E5B-0DA4-1B63-0247-47BA3CE08AFA}"/>
              </a:ext>
            </a:extLst>
          </p:cNvPr>
          <p:cNvSpPr/>
          <p:nvPr/>
        </p:nvSpPr>
        <p:spPr>
          <a:xfrm>
            <a:off x="8664973" y="2470956"/>
            <a:ext cx="1052692" cy="955465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9F8DEFD-FC17-7ADC-1F27-9DAD1DB98091}"/>
              </a:ext>
            </a:extLst>
          </p:cNvPr>
          <p:cNvSpPr txBox="1"/>
          <p:nvPr/>
        </p:nvSpPr>
        <p:spPr>
          <a:xfrm>
            <a:off x="9237100" y="2024513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8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85A08F36-84F8-082C-2DDC-9B9AC597D278}"/>
              </a:ext>
            </a:extLst>
          </p:cNvPr>
          <p:cNvSpPr/>
          <p:nvPr/>
        </p:nvSpPr>
        <p:spPr>
          <a:xfrm>
            <a:off x="7641880" y="5387152"/>
            <a:ext cx="1435101" cy="1300643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EDDFAAE-3869-25F0-BA2B-C1691A7D1482}"/>
              </a:ext>
            </a:extLst>
          </p:cNvPr>
          <p:cNvSpPr txBox="1"/>
          <p:nvPr/>
        </p:nvSpPr>
        <p:spPr>
          <a:xfrm>
            <a:off x="8090518" y="4846184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9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87C359FF-A2AF-E532-9D3B-CE9FFA65E9B4}"/>
              </a:ext>
            </a:extLst>
          </p:cNvPr>
          <p:cNvSpPr/>
          <p:nvPr/>
        </p:nvSpPr>
        <p:spPr>
          <a:xfrm>
            <a:off x="5997883" y="5456298"/>
            <a:ext cx="1435101" cy="110960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FADD61C-923B-FBA5-48FF-1BBB6B5635EB}"/>
              </a:ext>
            </a:extLst>
          </p:cNvPr>
          <p:cNvSpPr txBox="1"/>
          <p:nvPr/>
        </p:nvSpPr>
        <p:spPr>
          <a:xfrm>
            <a:off x="6768396" y="5052168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solidFill>
                  <a:srgbClr val="FF6969"/>
                </a:solidFill>
              </a:rPr>
              <a:t>10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37" name="楕円 36">
            <a:extLst>
              <a:ext uri="{FF2B5EF4-FFF2-40B4-BE49-F238E27FC236}">
                <a16:creationId xmlns:a16="http://schemas.microsoft.com/office/drawing/2014/main" id="{4F31CA1F-43F8-7B95-ACCF-4FDBF9718762}"/>
              </a:ext>
            </a:extLst>
          </p:cNvPr>
          <p:cNvSpPr/>
          <p:nvPr/>
        </p:nvSpPr>
        <p:spPr>
          <a:xfrm>
            <a:off x="6553982" y="2493441"/>
            <a:ext cx="1052692" cy="955465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3043B063-DFEA-D8CD-BB11-798951FE3672}"/>
              </a:ext>
            </a:extLst>
          </p:cNvPr>
          <p:cNvSpPr txBox="1"/>
          <p:nvPr/>
        </p:nvSpPr>
        <p:spPr>
          <a:xfrm>
            <a:off x="7126109" y="2046998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8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39" name="楕円 38">
            <a:extLst>
              <a:ext uri="{FF2B5EF4-FFF2-40B4-BE49-F238E27FC236}">
                <a16:creationId xmlns:a16="http://schemas.microsoft.com/office/drawing/2014/main" id="{65A7F387-DF23-9D3F-0349-06D8F6F6F7E2}"/>
              </a:ext>
            </a:extLst>
          </p:cNvPr>
          <p:cNvSpPr/>
          <p:nvPr/>
        </p:nvSpPr>
        <p:spPr>
          <a:xfrm>
            <a:off x="10575922" y="2343554"/>
            <a:ext cx="1435101" cy="925504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6BD02CE2-EE40-F10F-67EE-77BC8A801DAC}"/>
              </a:ext>
            </a:extLst>
          </p:cNvPr>
          <p:cNvSpPr txBox="1"/>
          <p:nvPr/>
        </p:nvSpPr>
        <p:spPr>
          <a:xfrm>
            <a:off x="11678029" y="2094973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6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pic>
        <p:nvPicPr>
          <p:cNvPr id="2" name="Z_[05-14]_kotoba2">
            <a:hlinkClick r:id="" action="ppaction://media"/>
            <a:extLst>
              <a:ext uri="{FF2B5EF4-FFF2-40B4-BE49-F238E27FC236}">
                <a16:creationId xmlns:a16="http://schemas.microsoft.com/office/drawing/2014/main" id="{2F4A65A1-B4EE-FADF-BFDB-CF55255295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55319" y="869596"/>
            <a:ext cx="306917" cy="30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0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/>
      <p:bldP spid="11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7" grpId="0" animBg="1"/>
      <p:bldP spid="38" grpId="0"/>
      <p:bldP spid="39" grpId="0" animBg="1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1EB33C8-ECC8-3F2D-735A-F279B86612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3691"/>
            <a:ext cx="6096000" cy="45150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C3E4242-918E-6A1F-3817-283E47B37C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0"/>
            <a:ext cx="2944450" cy="8001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9C96A49-B686-BB08-C83B-F5E77D6AF7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800100"/>
            <a:ext cx="4419600" cy="87818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09133C5-E89D-4D0F-F491-AD0AAE38A7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1678287"/>
            <a:ext cx="7442200" cy="495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3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1EB33C8-ECC8-3F2D-735A-F279B86612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3691"/>
            <a:ext cx="6096000" cy="45150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C3E4242-918E-6A1F-3817-283E47B37CF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0"/>
            <a:ext cx="2944450" cy="8001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9C96A49-B686-BB08-C83B-F5E77D6AF73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800100"/>
            <a:ext cx="4419600" cy="87818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09133C5-E89D-4D0F-F491-AD0AAE38A79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9199" y="613157"/>
            <a:ext cx="4419600" cy="294011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BF94BDD-0BA0-2C42-16FF-AB71721D187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1" y="2538104"/>
            <a:ext cx="5623930" cy="87818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04DC5F2-E40D-6AC1-BE03-3098929ED6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13" y="3584007"/>
            <a:ext cx="8951286" cy="85472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5014D64-7C26-C0E4-7F30-329F9CA7D33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4606445"/>
            <a:ext cx="10490200" cy="153429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EAC124B-85BF-34AC-6430-0C6B9786C2BD}"/>
              </a:ext>
            </a:extLst>
          </p:cNvPr>
          <p:cNvSpPr txBox="1"/>
          <p:nvPr/>
        </p:nvSpPr>
        <p:spPr>
          <a:xfrm>
            <a:off x="2941535" y="5565160"/>
            <a:ext cx="716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イ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530693D-294E-9ABC-E6BC-225F2DB82C19}"/>
              </a:ext>
            </a:extLst>
          </p:cNvPr>
          <p:cNvSpPr txBox="1"/>
          <p:nvPr/>
        </p:nvSpPr>
        <p:spPr>
          <a:xfrm>
            <a:off x="5179167" y="5565160"/>
            <a:ext cx="716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ア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6ECE142-9251-7E6F-D8AC-114C421C73C3}"/>
              </a:ext>
            </a:extLst>
          </p:cNvPr>
          <p:cNvSpPr txBox="1"/>
          <p:nvPr/>
        </p:nvSpPr>
        <p:spPr>
          <a:xfrm>
            <a:off x="7211166" y="5565160"/>
            <a:ext cx="716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エ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EBD3D77-2F68-6846-73ED-5CDBCB178DEC}"/>
              </a:ext>
            </a:extLst>
          </p:cNvPr>
          <p:cNvSpPr txBox="1"/>
          <p:nvPr/>
        </p:nvSpPr>
        <p:spPr>
          <a:xfrm>
            <a:off x="9291105" y="5565160"/>
            <a:ext cx="716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ウ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Z_[05-15]_kiku1">
            <a:hlinkClick r:id="" action="ppaction://media"/>
            <a:extLst>
              <a:ext uri="{FF2B5EF4-FFF2-40B4-BE49-F238E27FC236}">
                <a16:creationId xmlns:a16="http://schemas.microsoft.com/office/drawing/2014/main" id="{9A1A9BFC-3B4B-A75C-80E5-CD28F86740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767541" y="5173485"/>
            <a:ext cx="328083" cy="328083"/>
          </a:xfrm>
          <a:prstGeom prst="rect">
            <a:avLst/>
          </a:prstGeom>
        </p:spPr>
      </p:pic>
      <p:pic>
        <p:nvPicPr>
          <p:cNvPr id="6" name="Z_[05-16]_kiku2">
            <a:hlinkClick r:id="" action="ppaction://media"/>
            <a:extLst>
              <a:ext uri="{FF2B5EF4-FFF2-40B4-BE49-F238E27FC236}">
                <a16:creationId xmlns:a16="http://schemas.microsoft.com/office/drawing/2014/main" id="{789BFFB9-CA2A-B437-C0DA-E960A0FCBB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905375" y="5173485"/>
            <a:ext cx="328083" cy="328083"/>
          </a:xfrm>
          <a:prstGeom prst="rect">
            <a:avLst/>
          </a:prstGeom>
        </p:spPr>
      </p:pic>
      <p:pic>
        <p:nvPicPr>
          <p:cNvPr id="9" name="Z_[05-17]_kiku3">
            <a:hlinkClick r:id="" action="ppaction://media"/>
            <a:extLst>
              <a:ext uri="{FF2B5EF4-FFF2-40B4-BE49-F238E27FC236}">
                <a16:creationId xmlns:a16="http://schemas.microsoft.com/office/drawing/2014/main" id="{C39B8C3C-835D-5FAD-9434-1914B3685B4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043208" y="5173486"/>
            <a:ext cx="328083" cy="328083"/>
          </a:xfrm>
          <a:prstGeom prst="rect">
            <a:avLst/>
          </a:prstGeom>
        </p:spPr>
      </p:pic>
      <p:pic>
        <p:nvPicPr>
          <p:cNvPr id="16" name="Z_[05-18]_kiku4">
            <a:hlinkClick r:id="" action="ppaction://media"/>
            <a:extLst>
              <a:ext uri="{FF2B5EF4-FFF2-40B4-BE49-F238E27FC236}">
                <a16:creationId xmlns:a16="http://schemas.microsoft.com/office/drawing/2014/main" id="{909E1D62-C1D8-6F6A-E3B0-512C3823FD2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181041" y="5173486"/>
            <a:ext cx="328083" cy="32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3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1EB33C8-ECC8-3F2D-735A-F279B86612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3691"/>
            <a:ext cx="6096000" cy="45150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C3E4242-918E-6A1F-3817-283E47B37CF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0"/>
            <a:ext cx="2944450" cy="8001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9C96A49-B686-BB08-C83B-F5E77D6AF73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800100"/>
            <a:ext cx="4419600" cy="87818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09133C5-E89D-4D0F-F491-AD0AAE38A79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9199" y="613157"/>
            <a:ext cx="4419600" cy="294011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804273E-1CBD-5014-3280-C35E8889FE9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15814"/>
            <a:ext cx="6482080" cy="82970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5E0F312-604D-38DE-3140-0EFE496D1FA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3470421"/>
            <a:ext cx="11752983" cy="278694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4D1D02D-7839-9B2F-5E01-508CFB6149C5}"/>
              </a:ext>
            </a:extLst>
          </p:cNvPr>
          <p:cNvSpPr txBox="1"/>
          <p:nvPr/>
        </p:nvSpPr>
        <p:spPr>
          <a:xfrm>
            <a:off x="2501900" y="5112231"/>
            <a:ext cx="2039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でんしゃ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527B48C-E6AA-0C56-416B-71D885B433A8}"/>
              </a:ext>
            </a:extLst>
          </p:cNvPr>
          <p:cNvSpPr txBox="1"/>
          <p:nvPr/>
        </p:nvSpPr>
        <p:spPr>
          <a:xfrm>
            <a:off x="4900876" y="5130031"/>
            <a:ext cx="193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みんしゅく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5D160E9-9A7F-079F-149D-A762891BC2B8}"/>
              </a:ext>
            </a:extLst>
          </p:cNvPr>
          <p:cNvSpPr txBox="1"/>
          <p:nvPr/>
        </p:nvSpPr>
        <p:spPr>
          <a:xfrm>
            <a:off x="7442294" y="5130031"/>
            <a:ext cx="1536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おすし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6569813-E49F-D4F2-6618-C6F7DACE7302}"/>
              </a:ext>
            </a:extLst>
          </p:cNvPr>
          <p:cNvSpPr txBox="1"/>
          <p:nvPr/>
        </p:nvSpPr>
        <p:spPr>
          <a:xfrm>
            <a:off x="9778999" y="4896787"/>
            <a:ext cx="20271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ぼうし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てぶくろ</a:t>
            </a:r>
          </a:p>
        </p:txBody>
      </p:sp>
      <p:pic>
        <p:nvPicPr>
          <p:cNvPr id="2" name="Z_[05-15]_kiku1">
            <a:hlinkClick r:id="" action="ppaction://media"/>
            <a:extLst>
              <a:ext uri="{FF2B5EF4-FFF2-40B4-BE49-F238E27FC236}">
                <a16:creationId xmlns:a16="http://schemas.microsoft.com/office/drawing/2014/main" id="{2D00BB33-3C6E-C9CE-493E-19F84507BF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007429" y="4016372"/>
            <a:ext cx="335140" cy="335140"/>
          </a:xfrm>
          <a:prstGeom prst="rect">
            <a:avLst/>
          </a:prstGeom>
        </p:spPr>
      </p:pic>
      <p:pic>
        <p:nvPicPr>
          <p:cNvPr id="4" name="Z_[05-16]_kiku2">
            <a:hlinkClick r:id="" action="ppaction://media"/>
            <a:extLst>
              <a:ext uri="{FF2B5EF4-FFF2-40B4-BE49-F238E27FC236}">
                <a16:creationId xmlns:a16="http://schemas.microsoft.com/office/drawing/2014/main" id="{5A38903D-C16F-FB0B-1F8E-28D17C3FCE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378094" y="4016372"/>
            <a:ext cx="335140" cy="335140"/>
          </a:xfrm>
          <a:prstGeom prst="rect">
            <a:avLst/>
          </a:prstGeom>
        </p:spPr>
      </p:pic>
      <p:pic>
        <p:nvPicPr>
          <p:cNvPr id="7" name="Z_[05-17]_kiku3">
            <a:hlinkClick r:id="" action="ppaction://media"/>
            <a:extLst>
              <a:ext uri="{FF2B5EF4-FFF2-40B4-BE49-F238E27FC236}">
                <a16:creationId xmlns:a16="http://schemas.microsoft.com/office/drawing/2014/main" id="{37D796F3-3C90-7360-D0DE-88CA222852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755820" y="4023427"/>
            <a:ext cx="342195" cy="335140"/>
          </a:xfrm>
          <a:prstGeom prst="rect">
            <a:avLst/>
          </a:prstGeom>
        </p:spPr>
      </p:pic>
      <p:pic>
        <p:nvPicPr>
          <p:cNvPr id="9" name="Z_[05-18]_kiku4">
            <a:hlinkClick r:id="" action="ppaction://media"/>
            <a:extLst>
              <a:ext uri="{FF2B5EF4-FFF2-40B4-BE49-F238E27FC236}">
                <a16:creationId xmlns:a16="http://schemas.microsoft.com/office/drawing/2014/main" id="{89D7B06C-C593-EE6D-E5C8-9C3B1FAEAFF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140595" y="4016373"/>
            <a:ext cx="335140" cy="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3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1EB33C8-ECC8-3F2D-735A-F279B86612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3691"/>
            <a:ext cx="6096000" cy="45150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C3E4242-918E-6A1F-3817-283E47B37CF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0"/>
            <a:ext cx="2944450" cy="8001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1B7EE3A-6E74-D2FD-20A5-643C47290F2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99" y="3865613"/>
            <a:ext cx="11816080" cy="249323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9C96A49-B686-BB08-C83B-F5E77D6AF73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800100"/>
            <a:ext cx="4419600" cy="87818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09133C5-E89D-4D0F-F491-AD0AAE38A79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9199" y="613157"/>
            <a:ext cx="4419600" cy="2940118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4D1D02D-7839-9B2F-5E01-508CFB6149C5}"/>
              </a:ext>
            </a:extLst>
          </p:cNvPr>
          <p:cNvSpPr txBox="1"/>
          <p:nvPr/>
        </p:nvSpPr>
        <p:spPr>
          <a:xfrm>
            <a:off x="2660585" y="4969334"/>
            <a:ext cx="1440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うわぎ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527B48C-E6AA-0C56-416B-71D885B433A8}"/>
              </a:ext>
            </a:extLst>
          </p:cNvPr>
          <p:cNvSpPr txBox="1"/>
          <p:nvPr/>
        </p:nvSpPr>
        <p:spPr>
          <a:xfrm>
            <a:off x="4749707" y="5391641"/>
            <a:ext cx="193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よやく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5D160E9-9A7F-079F-149D-A762891BC2B8}"/>
              </a:ext>
            </a:extLst>
          </p:cNvPr>
          <p:cNvSpPr txBox="1"/>
          <p:nvPr/>
        </p:nvSpPr>
        <p:spPr>
          <a:xfrm>
            <a:off x="7076534" y="4979494"/>
            <a:ext cx="1536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日よう日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6569813-E49F-D4F2-6618-C6F7DACE7302}"/>
              </a:ext>
            </a:extLst>
          </p:cNvPr>
          <p:cNvSpPr txBox="1"/>
          <p:nvPr/>
        </p:nvSpPr>
        <p:spPr>
          <a:xfrm>
            <a:off x="10381240" y="5391641"/>
            <a:ext cx="2027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かって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70A4BD8-557F-32DF-A013-619AAA153AE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99" y="1774092"/>
            <a:ext cx="7250271" cy="1456787"/>
          </a:xfrm>
          <a:prstGeom prst="rect">
            <a:avLst/>
          </a:prstGeom>
        </p:spPr>
      </p:pic>
      <p:pic>
        <p:nvPicPr>
          <p:cNvPr id="2" name="Z_[05-15]_kiku1">
            <a:hlinkClick r:id="" action="ppaction://media"/>
            <a:extLst>
              <a:ext uri="{FF2B5EF4-FFF2-40B4-BE49-F238E27FC236}">
                <a16:creationId xmlns:a16="http://schemas.microsoft.com/office/drawing/2014/main" id="{0A2D16F3-FBDF-604A-7D2B-533FE19AA0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619375" y="4429125"/>
            <a:ext cx="373063" cy="373063"/>
          </a:xfrm>
          <a:prstGeom prst="rect">
            <a:avLst/>
          </a:prstGeom>
        </p:spPr>
      </p:pic>
      <p:pic>
        <p:nvPicPr>
          <p:cNvPr id="6" name="Z_[05-16]_kiku2">
            <a:hlinkClick r:id="" action="ppaction://media"/>
            <a:extLst>
              <a:ext uri="{FF2B5EF4-FFF2-40B4-BE49-F238E27FC236}">
                <a16:creationId xmlns:a16="http://schemas.microsoft.com/office/drawing/2014/main" id="{CD90C8A1-F289-02B5-6621-09E61633A3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080000" y="4429125"/>
            <a:ext cx="373063" cy="373063"/>
          </a:xfrm>
          <a:prstGeom prst="rect">
            <a:avLst/>
          </a:prstGeom>
        </p:spPr>
      </p:pic>
      <p:pic>
        <p:nvPicPr>
          <p:cNvPr id="7" name="Z_[05-17]_kiku3">
            <a:hlinkClick r:id="" action="ppaction://media"/>
            <a:extLst>
              <a:ext uri="{FF2B5EF4-FFF2-40B4-BE49-F238E27FC236}">
                <a16:creationId xmlns:a16="http://schemas.microsoft.com/office/drawing/2014/main" id="{CC026133-38DF-4658-9DFD-B54510E536C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580312" y="4429125"/>
            <a:ext cx="373063" cy="373063"/>
          </a:xfrm>
          <a:prstGeom prst="rect">
            <a:avLst/>
          </a:prstGeom>
        </p:spPr>
      </p:pic>
      <p:pic>
        <p:nvPicPr>
          <p:cNvPr id="11" name="Z_[05-18]_kiku4">
            <a:hlinkClick r:id="" action="ppaction://media"/>
            <a:extLst>
              <a:ext uri="{FF2B5EF4-FFF2-40B4-BE49-F238E27FC236}">
                <a16:creationId xmlns:a16="http://schemas.microsoft.com/office/drawing/2014/main" id="{BD2F9F6A-D5D5-BA2D-2F82-8E285EAB014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072686" y="4429125"/>
            <a:ext cx="373063" cy="37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9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1EB33C8-ECC8-3F2D-735A-F279B86612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3691"/>
            <a:ext cx="6096000" cy="45150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C3E4242-918E-6A1F-3817-283E47B37CF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0"/>
            <a:ext cx="2944450" cy="8001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9C96A49-B686-BB08-C83B-F5E77D6AF73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800100"/>
            <a:ext cx="4419600" cy="87818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09133C5-E89D-4D0F-F491-AD0AAE38A79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9199" y="613157"/>
            <a:ext cx="4419600" cy="294011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DC53003-19C2-2569-7FD8-10C7B48DF47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2431412"/>
            <a:ext cx="6873333" cy="75431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F997DD81-8F01-836F-356F-12632C4BA2B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3309600"/>
            <a:ext cx="7762240" cy="2402126"/>
          </a:xfrm>
          <a:prstGeom prst="rect">
            <a:avLst/>
          </a:prstGeom>
        </p:spPr>
      </p:pic>
      <p:pic>
        <p:nvPicPr>
          <p:cNvPr id="2" name="Z_[05-15]_kiku1">
            <a:hlinkClick r:id="" action="ppaction://media"/>
            <a:extLst>
              <a:ext uri="{FF2B5EF4-FFF2-40B4-BE49-F238E27FC236}">
                <a16:creationId xmlns:a16="http://schemas.microsoft.com/office/drawing/2014/main" id="{8F0569F0-725F-BC45-65B3-562D605917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706937" y="2143125"/>
            <a:ext cx="301625" cy="301625"/>
          </a:xfrm>
          <a:prstGeom prst="rect">
            <a:avLst/>
          </a:prstGeom>
        </p:spPr>
      </p:pic>
      <p:pic>
        <p:nvPicPr>
          <p:cNvPr id="4" name="Z_[05-16]_kiku2">
            <a:hlinkClick r:id="" action="ppaction://media"/>
            <a:extLst>
              <a:ext uri="{FF2B5EF4-FFF2-40B4-BE49-F238E27FC236}">
                <a16:creationId xmlns:a16="http://schemas.microsoft.com/office/drawing/2014/main" id="{F18E9E6E-7A6F-AD04-859F-11DF539F07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437187" y="2143125"/>
            <a:ext cx="301625" cy="301625"/>
          </a:xfrm>
          <a:prstGeom prst="rect">
            <a:avLst/>
          </a:prstGeom>
        </p:spPr>
      </p:pic>
      <p:pic>
        <p:nvPicPr>
          <p:cNvPr id="6" name="Z_[05-17]_kiku3">
            <a:hlinkClick r:id="" action="ppaction://media"/>
            <a:extLst>
              <a:ext uri="{FF2B5EF4-FFF2-40B4-BE49-F238E27FC236}">
                <a16:creationId xmlns:a16="http://schemas.microsoft.com/office/drawing/2014/main" id="{8D59A959-3701-8D62-D1C6-842297663DD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167437" y="2143125"/>
            <a:ext cx="301625" cy="301625"/>
          </a:xfrm>
          <a:prstGeom prst="rect">
            <a:avLst/>
          </a:prstGeom>
        </p:spPr>
      </p:pic>
      <p:pic>
        <p:nvPicPr>
          <p:cNvPr id="7" name="Z_[05-18]_kiku4">
            <a:hlinkClick r:id="" action="ppaction://media"/>
            <a:extLst>
              <a:ext uri="{FF2B5EF4-FFF2-40B4-BE49-F238E27FC236}">
                <a16:creationId xmlns:a16="http://schemas.microsoft.com/office/drawing/2014/main" id="{AABC66BE-968D-EDD4-E53A-848B9B4E990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97687" y="2143125"/>
            <a:ext cx="301625" cy="30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0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K-R"/>
        <a:cs typeface="Saysettha"/>
      </a:majorFont>
      <a:minorFont>
        <a:latin typeface="游ゴシック"/>
        <a:ea typeface="游ゴシック"/>
        <a:cs typeface="Saysett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6050</TotalTime>
  <Words>185</Words>
  <Application>Microsoft Office PowerPoint</Application>
  <PresentationFormat>Widescreen</PresentationFormat>
  <Paragraphs>65</Paragraphs>
  <Slides>26</Slides>
  <Notes>15</Notes>
  <HiddenSlides>0</HiddenSlides>
  <MMClips>30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UD デジタル 教科書体 NK-B</vt:lpstr>
      <vt:lpstr>游ゴシック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Can-do チェック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いろどり　ເລີ່ມຕົ້ນ</dc:title>
  <dc:creator>相馬森　佳奈</dc:creator>
  <cp:lastModifiedBy>Ningkham Thongthimahaxay</cp:lastModifiedBy>
  <cp:revision>581</cp:revision>
  <dcterms:created xsi:type="dcterms:W3CDTF">2025-03-04T06:27:47Z</dcterms:created>
  <dcterms:modified xsi:type="dcterms:W3CDTF">2026-02-25T09:19:16Z</dcterms:modified>
</cp:coreProperties>
</file>