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handoutMasterIdLst>
    <p:handoutMasterId r:id="rId34"/>
  </p:handoutMasterIdLst>
  <p:sldIdLst>
    <p:sldId id="257" r:id="rId2"/>
    <p:sldId id="471" r:id="rId3"/>
    <p:sldId id="496" r:id="rId4"/>
    <p:sldId id="793" r:id="rId5"/>
    <p:sldId id="794" r:id="rId6"/>
    <p:sldId id="762" r:id="rId7"/>
    <p:sldId id="795" r:id="rId8"/>
    <p:sldId id="763" r:id="rId9"/>
    <p:sldId id="796" r:id="rId10"/>
    <p:sldId id="797" r:id="rId11"/>
    <p:sldId id="731" r:id="rId12"/>
    <p:sldId id="798" r:id="rId13"/>
    <p:sldId id="799" r:id="rId14"/>
    <p:sldId id="733" r:id="rId15"/>
    <p:sldId id="734" r:id="rId16"/>
    <p:sldId id="767" r:id="rId17"/>
    <p:sldId id="735" r:id="rId18"/>
    <p:sldId id="800" r:id="rId19"/>
    <p:sldId id="804" r:id="rId20"/>
    <p:sldId id="805" r:id="rId21"/>
    <p:sldId id="701" r:id="rId22"/>
    <p:sldId id="497" r:id="rId23"/>
    <p:sldId id="806" r:id="rId24"/>
    <p:sldId id="807" r:id="rId25"/>
    <p:sldId id="808" r:id="rId26"/>
    <p:sldId id="809" r:id="rId27"/>
    <p:sldId id="810" r:id="rId28"/>
    <p:sldId id="811" r:id="rId29"/>
    <p:sldId id="812" r:id="rId30"/>
    <p:sldId id="814" r:id="rId31"/>
    <p:sldId id="815" r:id="rId32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ECA"/>
    <a:srgbClr val="FFFFFF"/>
    <a:srgbClr val="FF6969"/>
    <a:srgbClr val="E8E6ED"/>
    <a:srgbClr val="F1F1F2"/>
    <a:srgbClr val="FFFBCC"/>
    <a:srgbClr val="FDE0B0"/>
    <a:srgbClr val="FFF3F3"/>
    <a:srgbClr val="FF9900"/>
    <a:srgbClr val="FDD6B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394" autoAdjust="0"/>
    <p:restoredTop sz="96149" autoAdjust="0"/>
  </p:normalViewPr>
  <p:slideViewPr>
    <p:cSldViewPr snapToGrid="0">
      <p:cViewPr varScale="1">
        <p:scale>
          <a:sx n="63" d="100"/>
          <a:sy n="63" d="100"/>
        </p:scale>
        <p:origin x="82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7878"/>
    </p:cViewPr>
  </p:sorterViewPr>
  <p:notesViewPr>
    <p:cSldViewPr snapToGrid="0">
      <p:cViewPr varScale="1">
        <p:scale>
          <a:sx n="87" d="100"/>
          <a:sy n="87" d="100"/>
        </p:scale>
        <p:origin x="3840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microsoft.com/office/2016/11/relationships/changesInfo" Target="changesInfos/changesInfo1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ingkham Thongthimahaxay" userId="5cdccbc1-80d8-4943-a810-18429d6cdb14" providerId="ADAL" clId="{68914001-3854-47A5-8B1B-D1578204552E}"/>
    <pc:docChg chg="delSld">
      <pc:chgData name="Ningkham Thongthimahaxay" userId="5cdccbc1-80d8-4943-a810-18429d6cdb14" providerId="ADAL" clId="{68914001-3854-47A5-8B1B-D1578204552E}" dt="2026-02-27T07:16:19.651" v="28" actId="47"/>
      <pc:docMkLst>
        <pc:docMk/>
      </pc:docMkLst>
      <pc:sldChg chg="del">
        <pc:chgData name="Ningkham Thongthimahaxay" userId="5cdccbc1-80d8-4943-a810-18429d6cdb14" providerId="ADAL" clId="{68914001-3854-47A5-8B1B-D1578204552E}" dt="2026-02-27T07:16:14.924" v="3" actId="47"/>
        <pc:sldMkLst>
          <pc:docMk/>
          <pc:sldMk cId="3391700342" sldId="365"/>
        </pc:sldMkLst>
      </pc:sldChg>
      <pc:sldChg chg="del">
        <pc:chgData name="Ningkham Thongthimahaxay" userId="5cdccbc1-80d8-4943-a810-18429d6cdb14" providerId="ADAL" clId="{68914001-3854-47A5-8B1B-D1578204552E}" dt="2026-02-27T07:16:15.066" v="6" actId="47"/>
        <pc:sldMkLst>
          <pc:docMk/>
          <pc:sldMk cId="1556345396" sldId="369"/>
        </pc:sldMkLst>
      </pc:sldChg>
      <pc:sldChg chg="del">
        <pc:chgData name="Ningkham Thongthimahaxay" userId="5cdccbc1-80d8-4943-a810-18429d6cdb14" providerId="ADAL" clId="{68914001-3854-47A5-8B1B-D1578204552E}" dt="2026-02-27T07:16:14.901" v="2" actId="47"/>
        <pc:sldMkLst>
          <pc:docMk/>
          <pc:sldMk cId="756299597" sldId="400"/>
        </pc:sldMkLst>
      </pc:sldChg>
      <pc:sldChg chg="del">
        <pc:chgData name="Ningkham Thongthimahaxay" userId="5cdccbc1-80d8-4943-a810-18429d6cdb14" providerId="ADAL" clId="{68914001-3854-47A5-8B1B-D1578204552E}" dt="2026-02-27T07:16:14.397" v="0" actId="47"/>
        <pc:sldMkLst>
          <pc:docMk/>
          <pc:sldMk cId="4212684179" sldId="402"/>
        </pc:sldMkLst>
      </pc:sldChg>
      <pc:sldChg chg="del">
        <pc:chgData name="Ningkham Thongthimahaxay" userId="5cdccbc1-80d8-4943-a810-18429d6cdb14" providerId="ADAL" clId="{68914001-3854-47A5-8B1B-D1578204552E}" dt="2026-02-27T07:16:14.863" v="1" actId="47"/>
        <pc:sldMkLst>
          <pc:docMk/>
          <pc:sldMk cId="288815665" sldId="438"/>
        </pc:sldMkLst>
      </pc:sldChg>
      <pc:sldChg chg="del">
        <pc:chgData name="Ningkham Thongthimahaxay" userId="5cdccbc1-80d8-4943-a810-18429d6cdb14" providerId="ADAL" clId="{68914001-3854-47A5-8B1B-D1578204552E}" dt="2026-02-27T07:16:15.082" v="7" actId="47"/>
        <pc:sldMkLst>
          <pc:docMk/>
          <pc:sldMk cId="3128151450" sldId="475"/>
        </pc:sldMkLst>
      </pc:sldChg>
      <pc:sldChg chg="del">
        <pc:chgData name="Ningkham Thongthimahaxay" userId="5cdccbc1-80d8-4943-a810-18429d6cdb14" providerId="ADAL" clId="{68914001-3854-47A5-8B1B-D1578204552E}" dt="2026-02-27T07:16:16.172" v="12" actId="47"/>
        <pc:sldMkLst>
          <pc:docMk/>
          <pc:sldMk cId="3639087359" sldId="499"/>
        </pc:sldMkLst>
      </pc:sldChg>
      <pc:sldChg chg="del">
        <pc:chgData name="Ningkham Thongthimahaxay" userId="5cdccbc1-80d8-4943-a810-18429d6cdb14" providerId="ADAL" clId="{68914001-3854-47A5-8B1B-D1578204552E}" dt="2026-02-27T07:16:17.270" v="20" actId="47"/>
        <pc:sldMkLst>
          <pc:docMk/>
          <pc:sldMk cId="1460437539" sldId="500"/>
        </pc:sldMkLst>
      </pc:sldChg>
      <pc:sldChg chg="del">
        <pc:chgData name="Ningkham Thongthimahaxay" userId="5cdccbc1-80d8-4943-a810-18429d6cdb14" providerId="ADAL" clId="{68914001-3854-47A5-8B1B-D1578204552E}" dt="2026-02-27T07:16:17.183" v="18" actId="47"/>
        <pc:sldMkLst>
          <pc:docMk/>
          <pc:sldMk cId="1662437155" sldId="501"/>
        </pc:sldMkLst>
      </pc:sldChg>
      <pc:sldChg chg="del">
        <pc:chgData name="Ningkham Thongthimahaxay" userId="5cdccbc1-80d8-4943-a810-18429d6cdb14" providerId="ADAL" clId="{68914001-3854-47A5-8B1B-D1578204552E}" dt="2026-02-27T07:16:17.220" v="19" actId="47"/>
        <pc:sldMkLst>
          <pc:docMk/>
          <pc:sldMk cId="3188820712" sldId="502"/>
        </pc:sldMkLst>
      </pc:sldChg>
      <pc:sldChg chg="del">
        <pc:chgData name="Ningkham Thongthimahaxay" userId="5cdccbc1-80d8-4943-a810-18429d6cdb14" providerId="ADAL" clId="{68914001-3854-47A5-8B1B-D1578204552E}" dt="2026-02-27T07:16:17.300" v="21" actId="47"/>
        <pc:sldMkLst>
          <pc:docMk/>
          <pc:sldMk cId="3200968119" sldId="503"/>
        </pc:sldMkLst>
      </pc:sldChg>
      <pc:sldChg chg="del">
        <pc:chgData name="Ningkham Thongthimahaxay" userId="5cdccbc1-80d8-4943-a810-18429d6cdb14" providerId="ADAL" clId="{68914001-3854-47A5-8B1B-D1578204552E}" dt="2026-02-27T07:16:19.160" v="27" actId="47"/>
        <pc:sldMkLst>
          <pc:docMk/>
          <pc:sldMk cId="2828309206" sldId="768"/>
        </pc:sldMkLst>
      </pc:sldChg>
      <pc:sldChg chg="del">
        <pc:chgData name="Ningkham Thongthimahaxay" userId="5cdccbc1-80d8-4943-a810-18429d6cdb14" providerId="ADAL" clId="{68914001-3854-47A5-8B1B-D1578204552E}" dt="2026-02-27T07:16:16.125" v="11" actId="47"/>
        <pc:sldMkLst>
          <pc:docMk/>
          <pc:sldMk cId="1873321906" sldId="771"/>
        </pc:sldMkLst>
      </pc:sldChg>
      <pc:sldChg chg="del">
        <pc:chgData name="Ningkham Thongthimahaxay" userId="5cdccbc1-80d8-4943-a810-18429d6cdb14" providerId="ADAL" clId="{68914001-3854-47A5-8B1B-D1578204552E}" dt="2026-02-27T07:16:19.651" v="28" actId="47"/>
        <pc:sldMkLst>
          <pc:docMk/>
          <pc:sldMk cId="1134090998" sldId="816"/>
        </pc:sldMkLst>
      </pc:sldChg>
      <pc:sldChg chg="del">
        <pc:chgData name="Ningkham Thongthimahaxay" userId="5cdccbc1-80d8-4943-a810-18429d6cdb14" providerId="ADAL" clId="{68914001-3854-47A5-8B1B-D1578204552E}" dt="2026-02-27T07:16:18.670" v="26" actId="47"/>
        <pc:sldMkLst>
          <pc:docMk/>
          <pc:sldMk cId="2000908790" sldId="817"/>
        </pc:sldMkLst>
      </pc:sldChg>
      <pc:sldChg chg="del">
        <pc:chgData name="Ningkham Thongthimahaxay" userId="5cdccbc1-80d8-4943-a810-18429d6cdb14" providerId="ADAL" clId="{68914001-3854-47A5-8B1B-D1578204552E}" dt="2026-02-27T07:16:18.485" v="25" actId="47"/>
        <pc:sldMkLst>
          <pc:docMk/>
          <pc:sldMk cId="2115203373" sldId="818"/>
        </pc:sldMkLst>
      </pc:sldChg>
      <pc:sldChg chg="del">
        <pc:chgData name="Ningkham Thongthimahaxay" userId="5cdccbc1-80d8-4943-a810-18429d6cdb14" providerId="ADAL" clId="{68914001-3854-47A5-8B1B-D1578204552E}" dt="2026-02-27T07:16:18.263" v="24" actId="47"/>
        <pc:sldMkLst>
          <pc:docMk/>
          <pc:sldMk cId="2265832348" sldId="819"/>
        </pc:sldMkLst>
      </pc:sldChg>
      <pc:sldChg chg="del">
        <pc:chgData name="Ningkham Thongthimahaxay" userId="5cdccbc1-80d8-4943-a810-18429d6cdb14" providerId="ADAL" clId="{68914001-3854-47A5-8B1B-D1578204552E}" dt="2026-02-27T07:16:18.020" v="23" actId="47"/>
        <pc:sldMkLst>
          <pc:docMk/>
          <pc:sldMk cId="2660131223" sldId="820"/>
        </pc:sldMkLst>
      </pc:sldChg>
      <pc:sldChg chg="del">
        <pc:chgData name="Ningkham Thongthimahaxay" userId="5cdccbc1-80d8-4943-a810-18429d6cdb14" providerId="ADAL" clId="{68914001-3854-47A5-8B1B-D1578204552E}" dt="2026-02-27T07:16:17.797" v="22" actId="47"/>
        <pc:sldMkLst>
          <pc:docMk/>
          <pc:sldMk cId="3468737789" sldId="821"/>
        </pc:sldMkLst>
      </pc:sldChg>
      <pc:sldChg chg="del">
        <pc:chgData name="Ningkham Thongthimahaxay" userId="5cdccbc1-80d8-4943-a810-18429d6cdb14" providerId="ADAL" clId="{68914001-3854-47A5-8B1B-D1578204552E}" dt="2026-02-27T07:16:16.698" v="17" actId="47"/>
        <pc:sldMkLst>
          <pc:docMk/>
          <pc:sldMk cId="857819689" sldId="822"/>
        </pc:sldMkLst>
      </pc:sldChg>
      <pc:sldChg chg="del">
        <pc:chgData name="Ningkham Thongthimahaxay" userId="5cdccbc1-80d8-4943-a810-18429d6cdb14" providerId="ADAL" clId="{68914001-3854-47A5-8B1B-D1578204552E}" dt="2026-02-27T07:16:16.319" v="16" actId="47"/>
        <pc:sldMkLst>
          <pc:docMk/>
          <pc:sldMk cId="3321031028" sldId="823"/>
        </pc:sldMkLst>
      </pc:sldChg>
      <pc:sldChg chg="del">
        <pc:chgData name="Ningkham Thongthimahaxay" userId="5cdccbc1-80d8-4943-a810-18429d6cdb14" providerId="ADAL" clId="{68914001-3854-47A5-8B1B-D1578204552E}" dt="2026-02-27T07:16:16.287" v="15" actId="47"/>
        <pc:sldMkLst>
          <pc:docMk/>
          <pc:sldMk cId="2714705300" sldId="824"/>
        </pc:sldMkLst>
      </pc:sldChg>
      <pc:sldChg chg="del">
        <pc:chgData name="Ningkham Thongthimahaxay" userId="5cdccbc1-80d8-4943-a810-18429d6cdb14" providerId="ADAL" clId="{68914001-3854-47A5-8B1B-D1578204552E}" dt="2026-02-27T07:16:16.236" v="14" actId="47"/>
        <pc:sldMkLst>
          <pc:docMk/>
          <pc:sldMk cId="651738190" sldId="825"/>
        </pc:sldMkLst>
      </pc:sldChg>
      <pc:sldChg chg="del">
        <pc:chgData name="Ningkham Thongthimahaxay" userId="5cdccbc1-80d8-4943-a810-18429d6cdb14" providerId="ADAL" clId="{68914001-3854-47A5-8B1B-D1578204552E}" dt="2026-02-27T07:16:16.220" v="13" actId="47"/>
        <pc:sldMkLst>
          <pc:docMk/>
          <pc:sldMk cId="1881794103" sldId="826"/>
        </pc:sldMkLst>
      </pc:sldChg>
      <pc:sldChg chg="del">
        <pc:chgData name="Ningkham Thongthimahaxay" userId="5cdccbc1-80d8-4943-a810-18429d6cdb14" providerId="ADAL" clId="{68914001-3854-47A5-8B1B-D1578204552E}" dt="2026-02-27T07:16:16.109" v="10" actId="47"/>
        <pc:sldMkLst>
          <pc:docMk/>
          <pc:sldMk cId="3657903575" sldId="827"/>
        </pc:sldMkLst>
      </pc:sldChg>
      <pc:sldChg chg="del">
        <pc:chgData name="Ningkham Thongthimahaxay" userId="5cdccbc1-80d8-4943-a810-18429d6cdb14" providerId="ADAL" clId="{68914001-3854-47A5-8B1B-D1578204552E}" dt="2026-02-27T07:16:15.606" v="9" actId="47"/>
        <pc:sldMkLst>
          <pc:docMk/>
          <pc:sldMk cId="2166381093" sldId="828"/>
        </pc:sldMkLst>
      </pc:sldChg>
      <pc:sldChg chg="del">
        <pc:chgData name="Ningkham Thongthimahaxay" userId="5cdccbc1-80d8-4943-a810-18429d6cdb14" providerId="ADAL" clId="{68914001-3854-47A5-8B1B-D1578204552E}" dt="2026-02-27T07:16:15.146" v="8" actId="47"/>
        <pc:sldMkLst>
          <pc:docMk/>
          <pc:sldMk cId="1597800801" sldId="829"/>
        </pc:sldMkLst>
      </pc:sldChg>
      <pc:sldChg chg="del">
        <pc:chgData name="Ningkham Thongthimahaxay" userId="5cdccbc1-80d8-4943-a810-18429d6cdb14" providerId="ADAL" clId="{68914001-3854-47A5-8B1B-D1578204552E}" dt="2026-02-27T07:16:15.019" v="5" actId="47"/>
        <pc:sldMkLst>
          <pc:docMk/>
          <pc:sldMk cId="1912101801" sldId="830"/>
        </pc:sldMkLst>
      </pc:sldChg>
      <pc:sldChg chg="del">
        <pc:chgData name="Ningkham Thongthimahaxay" userId="5cdccbc1-80d8-4943-a810-18429d6cdb14" providerId="ADAL" clId="{68914001-3854-47A5-8B1B-D1578204552E}" dt="2026-02-27T07:16:14.956" v="4" actId="47"/>
        <pc:sldMkLst>
          <pc:docMk/>
          <pc:sldMk cId="1888055439" sldId="831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>
            <a:extLst>
              <a:ext uri="{FF2B5EF4-FFF2-40B4-BE49-F238E27FC236}">
                <a16:creationId xmlns:a16="http://schemas.microsoft.com/office/drawing/2014/main" id="{1E7FEEF8-0BFE-05E3-6510-8C316AFEA0D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98743B5A-B760-AC62-04F3-5580AD449A5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70B00B-D4F5-4A16-BF60-049B0E9065A4}" type="datetimeFigureOut">
              <a:rPr kumimoji="1" lang="ja-JP" altLang="en-US" smtClean="0"/>
              <a:t>2026/2/27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B678CFDB-B775-D778-5D7F-69370FA6EC4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470C64E3-30E7-D5D2-E124-C7CA76B54A0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22BF06-BD78-4105-8FE1-90D66F3062C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8123815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8C75C3-AFF7-46CB-A9A2-5D3316E27CF9}" type="datetimeFigureOut">
              <a:rPr kumimoji="1" lang="ja-JP" altLang="en-US" smtClean="0"/>
              <a:t>2026/2/27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3AEBD4-CD0F-4C9C-AAD4-78EC7D13CE3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230495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458493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10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849193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11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051342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12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4787418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13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0397621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14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0776446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17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048425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21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6430446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22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4253634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23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9727463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24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321877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0199020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25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0124276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26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1295886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27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4667591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28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2538015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29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0904392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30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6860703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31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615761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617991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219469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781755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038044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791613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613889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828505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4A69CF3-BB12-CE5E-6E74-6A84C82E70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BBA6FC91-649C-B3AA-9460-1A659C4E09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+mj-ea"/>
                <a:ea typeface="+mj-ea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 dirty="0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72A13EE3-9C43-EFBC-8027-1D60D8C200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1A5E9-E679-44B4-B8D8-C9EBF30AFF97}" type="datetimeFigureOut">
              <a:rPr kumimoji="1" lang="ja-JP" altLang="en-US" smtClean="0"/>
              <a:t>2026/2/27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CE3CAD93-4B05-22CC-6F01-C7C1A831B0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D292DE8-589C-EAE7-841E-ED80551C13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DC5DB-A7FE-4CFF-93DF-EBF076A4CB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250262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D272C13-67F1-0D98-86DA-3AFEF34319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182B6221-07F7-610B-F7A0-7DAC28571E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+mj-ea"/>
                <a:ea typeface="+mj-ea"/>
              </a:defRPr>
            </a:lvl1pPr>
            <a:lvl2pPr>
              <a:defRPr>
                <a:latin typeface="+mj-ea"/>
                <a:ea typeface="+mj-ea"/>
              </a:defRPr>
            </a:lvl2pPr>
            <a:lvl3pPr>
              <a:defRPr>
                <a:latin typeface="+mj-ea"/>
                <a:ea typeface="+mj-ea"/>
              </a:defRPr>
            </a:lvl3pPr>
            <a:lvl4pPr>
              <a:defRPr>
                <a:latin typeface="+mj-ea"/>
                <a:ea typeface="+mj-ea"/>
              </a:defRPr>
            </a:lvl4pPr>
            <a:lvl5pPr>
              <a:defRPr>
                <a:latin typeface="+mj-ea"/>
                <a:ea typeface="+mj-ea"/>
              </a:defRPr>
            </a:lvl5pPr>
          </a:lstStyle>
          <a:p>
            <a:pPr lvl="0"/>
            <a:r>
              <a:rPr kumimoji="1" lang="ja-JP" altLang="en-US" dirty="0"/>
              <a:t>マスター テキストの書式設定</a:t>
            </a:r>
          </a:p>
          <a:p>
            <a:pPr lvl="1"/>
            <a:r>
              <a:rPr kumimoji="1" lang="ja-JP" altLang="en-US" dirty="0"/>
              <a:t>第 </a:t>
            </a:r>
            <a:r>
              <a:rPr kumimoji="1" lang="en-US" altLang="ja-JP" dirty="0"/>
              <a:t>2 </a:t>
            </a:r>
            <a:r>
              <a:rPr kumimoji="1" lang="ja-JP" altLang="en-US" dirty="0"/>
              <a:t>レベル</a:t>
            </a:r>
          </a:p>
          <a:p>
            <a:pPr lvl="2"/>
            <a:r>
              <a:rPr kumimoji="1" lang="ja-JP" altLang="en-US" dirty="0"/>
              <a:t>第 </a:t>
            </a:r>
            <a:r>
              <a:rPr kumimoji="1" lang="en-US" altLang="ja-JP" dirty="0"/>
              <a:t>3 </a:t>
            </a:r>
            <a:r>
              <a:rPr kumimoji="1" lang="ja-JP" altLang="en-US" dirty="0"/>
              <a:t>レベル</a:t>
            </a:r>
          </a:p>
          <a:p>
            <a:pPr lvl="3"/>
            <a:r>
              <a:rPr kumimoji="1" lang="ja-JP" altLang="en-US" dirty="0"/>
              <a:t>第 </a:t>
            </a:r>
            <a:r>
              <a:rPr kumimoji="1" lang="en-US" altLang="ja-JP" dirty="0"/>
              <a:t>4 </a:t>
            </a:r>
            <a:r>
              <a:rPr kumimoji="1" lang="ja-JP" altLang="en-US" dirty="0"/>
              <a:t>レベル</a:t>
            </a:r>
          </a:p>
          <a:p>
            <a:pPr lvl="4"/>
            <a:r>
              <a:rPr kumimoji="1" lang="ja-JP" altLang="en-US" dirty="0"/>
              <a:t>第 </a:t>
            </a:r>
            <a:r>
              <a:rPr kumimoji="1" lang="en-US" altLang="ja-JP" dirty="0"/>
              <a:t>5 </a:t>
            </a:r>
            <a:r>
              <a:rPr kumimoji="1" lang="ja-JP" altLang="en-US" dirty="0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10D5372C-F1FE-0A09-0E82-F91DF93BF7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1A5E9-E679-44B4-B8D8-C9EBF30AFF97}" type="datetimeFigureOut">
              <a:rPr kumimoji="1" lang="ja-JP" altLang="en-US" smtClean="0"/>
              <a:t>2026/2/27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C4AB439D-6937-DD6C-DF26-F1F175AA8E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C3249AA0-02C7-6D90-554A-8C8FA63136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DC5DB-A7FE-4CFF-93DF-EBF076A4CB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019643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98C0A08-D6D1-17FA-48EE-C58925440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C84AB4E8-5B5A-B099-B3BA-C221F318D2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+mj-ea"/>
                <a:ea typeface="+mj-ea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50C4D75-7B88-C58E-6F07-2BF44D81B2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1A5E9-E679-44B4-B8D8-C9EBF30AFF97}" type="datetimeFigureOut">
              <a:rPr kumimoji="1" lang="ja-JP" altLang="en-US" smtClean="0"/>
              <a:t>2026/2/27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08386F75-64E3-459F-E50F-B8948A1794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023BF21-7FDC-D399-8DA3-F34B23519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DC5DB-A7FE-4CFF-93DF-EBF076A4CB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511288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C4B6D20-F43D-6BA1-1288-3D3E1FCB50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883F5661-D92A-58F0-4AA5-19F90C7CDD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latin typeface="+mj-ea"/>
                <a:ea typeface="+mj-ea"/>
              </a:defRPr>
            </a:lvl1pPr>
            <a:lvl2pPr>
              <a:defRPr>
                <a:latin typeface="+mj-ea"/>
                <a:ea typeface="+mj-ea"/>
              </a:defRPr>
            </a:lvl2pPr>
            <a:lvl3pPr>
              <a:defRPr>
                <a:latin typeface="+mj-ea"/>
                <a:ea typeface="+mj-ea"/>
              </a:defRPr>
            </a:lvl3pPr>
            <a:lvl4pPr>
              <a:defRPr>
                <a:latin typeface="+mj-ea"/>
                <a:ea typeface="+mj-ea"/>
              </a:defRPr>
            </a:lvl4pPr>
            <a:lvl5pPr>
              <a:defRPr>
                <a:latin typeface="+mj-ea"/>
                <a:ea typeface="+mj-ea"/>
              </a:defRPr>
            </a:lvl5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B77B59B0-CF00-A4D6-7F86-4E27750355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latin typeface="+mj-ea"/>
                <a:ea typeface="+mj-ea"/>
              </a:defRPr>
            </a:lvl1pPr>
            <a:lvl2pPr>
              <a:defRPr>
                <a:latin typeface="+mj-ea"/>
                <a:ea typeface="+mj-ea"/>
              </a:defRPr>
            </a:lvl2pPr>
            <a:lvl3pPr>
              <a:defRPr>
                <a:latin typeface="+mj-ea"/>
                <a:ea typeface="+mj-ea"/>
              </a:defRPr>
            </a:lvl3pPr>
            <a:lvl4pPr>
              <a:defRPr>
                <a:latin typeface="+mj-ea"/>
                <a:ea typeface="+mj-ea"/>
              </a:defRPr>
            </a:lvl4pPr>
            <a:lvl5pPr>
              <a:defRPr>
                <a:latin typeface="+mj-ea"/>
                <a:ea typeface="+mj-ea"/>
              </a:defRPr>
            </a:lvl5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273151D0-EA72-CF08-4C8C-9EFC633383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1A5E9-E679-44B4-B8D8-C9EBF30AFF97}" type="datetimeFigureOut">
              <a:rPr kumimoji="1" lang="ja-JP" altLang="en-US" smtClean="0"/>
              <a:t>2026/2/27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7D37486D-70C9-08FE-EA7C-0C542DFCA9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FB3974A9-4A66-426B-3451-8346273BB8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DC5DB-A7FE-4CFF-93DF-EBF076A4CB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883303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4FB0663-941D-AF71-04B9-0F326FFCF3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48BF8F41-4037-88A9-B44F-17201B67D9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+mj-ea"/>
                <a:ea typeface="+mj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849E0511-BBC6-A388-A0BB-B4F0903A5A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+mj-ea"/>
                <a:ea typeface="+mj-ea"/>
              </a:defRPr>
            </a:lvl1pPr>
            <a:lvl2pPr>
              <a:defRPr>
                <a:latin typeface="+mj-ea"/>
                <a:ea typeface="+mj-ea"/>
              </a:defRPr>
            </a:lvl2pPr>
            <a:lvl3pPr>
              <a:defRPr>
                <a:latin typeface="+mj-ea"/>
                <a:ea typeface="+mj-ea"/>
              </a:defRPr>
            </a:lvl3pPr>
            <a:lvl4pPr>
              <a:defRPr>
                <a:latin typeface="+mj-ea"/>
                <a:ea typeface="+mj-ea"/>
              </a:defRPr>
            </a:lvl4pPr>
            <a:lvl5pPr>
              <a:defRPr>
                <a:latin typeface="+mj-ea"/>
                <a:ea typeface="+mj-ea"/>
              </a:defRPr>
            </a:lvl5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93361684-760D-C242-FB74-9157F511D5B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latin typeface="+mj-ea"/>
                <a:ea typeface="+mj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32A7FA76-DA6D-6967-EBB2-544928238EA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>
                <a:latin typeface="+mj-ea"/>
                <a:ea typeface="+mj-ea"/>
              </a:defRPr>
            </a:lvl1pPr>
            <a:lvl2pPr>
              <a:defRPr>
                <a:latin typeface="+mj-ea"/>
                <a:ea typeface="+mj-ea"/>
              </a:defRPr>
            </a:lvl2pPr>
            <a:lvl3pPr>
              <a:defRPr>
                <a:latin typeface="+mj-ea"/>
                <a:ea typeface="+mj-ea"/>
              </a:defRPr>
            </a:lvl3pPr>
            <a:lvl4pPr>
              <a:defRPr>
                <a:latin typeface="+mj-ea"/>
                <a:ea typeface="+mj-ea"/>
              </a:defRPr>
            </a:lvl4pPr>
            <a:lvl5pPr>
              <a:defRPr>
                <a:latin typeface="+mj-ea"/>
                <a:ea typeface="+mj-ea"/>
              </a:defRPr>
            </a:lvl5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C3590D30-D9B0-2B18-A35B-D21B91D70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1A5E9-E679-44B4-B8D8-C9EBF30AFF97}" type="datetimeFigureOut">
              <a:rPr kumimoji="1" lang="ja-JP" altLang="en-US" smtClean="0"/>
              <a:t>2026/2/27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8555E1F6-6DC6-5465-6104-88E67402F1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00A0A854-D6F5-E573-A5DF-3A1EAA54CB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DC5DB-A7FE-4CFF-93DF-EBF076A4CB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858155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1AB5D97-F627-AA01-2239-C6795A7C0F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1CE95740-6295-E23D-B369-2A426B7C4D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1A5E9-E679-44B4-B8D8-C9EBF30AFF97}" type="datetimeFigureOut">
              <a:rPr kumimoji="1" lang="ja-JP" altLang="en-US" smtClean="0"/>
              <a:t>2026/2/27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5A5F96D6-5470-3D63-00FE-CBCD3EE080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39B25EFF-C864-5E97-20EC-97713DBB48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DC5DB-A7FE-4CFF-93DF-EBF076A4CB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708527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E0B0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526B29CF-1379-71F4-43E1-97DD706F6C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dirty="0"/>
              <a:t>マスター タイトルいの書式設定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7943DA49-6F27-5C3A-0715-D0803B3738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dirty="0"/>
              <a:t>マスター テキストの書式設定</a:t>
            </a:r>
          </a:p>
          <a:p>
            <a:pPr lvl="1"/>
            <a:r>
              <a:rPr kumimoji="1" lang="ja-JP" altLang="en-US" dirty="0"/>
              <a:t>第 </a:t>
            </a:r>
            <a:r>
              <a:rPr kumimoji="1" lang="en-US" altLang="ja-JP" dirty="0"/>
              <a:t>2 </a:t>
            </a:r>
            <a:r>
              <a:rPr kumimoji="1" lang="ja-JP" altLang="en-US" dirty="0"/>
              <a:t>レベル</a:t>
            </a:r>
          </a:p>
          <a:p>
            <a:pPr lvl="2"/>
            <a:r>
              <a:rPr kumimoji="1" lang="ja-JP" altLang="en-US" dirty="0"/>
              <a:t>第 </a:t>
            </a:r>
            <a:r>
              <a:rPr kumimoji="1" lang="en-US" altLang="ja-JP" dirty="0"/>
              <a:t>3 </a:t>
            </a:r>
            <a:r>
              <a:rPr kumimoji="1" lang="ja-JP" altLang="en-US" dirty="0"/>
              <a:t>レベル</a:t>
            </a:r>
          </a:p>
          <a:p>
            <a:pPr lvl="3"/>
            <a:r>
              <a:rPr kumimoji="1" lang="ja-JP" altLang="en-US" dirty="0"/>
              <a:t>第 </a:t>
            </a:r>
            <a:r>
              <a:rPr kumimoji="1" lang="en-US" altLang="ja-JP" dirty="0"/>
              <a:t>4 </a:t>
            </a:r>
            <a:r>
              <a:rPr kumimoji="1" lang="ja-JP" altLang="en-US" dirty="0"/>
              <a:t>レベル</a:t>
            </a:r>
          </a:p>
          <a:p>
            <a:pPr lvl="4"/>
            <a:r>
              <a:rPr kumimoji="1" lang="ja-JP" altLang="en-US" dirty="0"/>
              <a:t>第 </a:t>
            </a:r>
            <a:r>
              <a:rPr kumimoji="1" lang="en-US" altLang="ja-JP" dirty="0"/>
              <a:t>5 </a:t>
            </a:r>
            <a:r>
              <a:rPr kumimoji="1" lang="ja-JP" altLang="en-US" dirty="0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1A5486C-6F90-9DAA-5D23-52C55A0F6E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31A5E9-E679-44B4-B8D8-C9EBF30AFF97}" type="datetimeFigureOut">
              <a:rPr kumimoji="1" lang="ja-JP" altLang="en-US" smtClean="0"/>
              <a:t>2026/2/27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3C34FE60-3A0F-C106-CAB8-94E03DC4B2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7FD80D8C-8C6A-B5D8-EDA6-047551832C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1DC5DB-A7FE-4CFF-93DF-EBF076A4CB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58116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2.png"/><Relationship Id="rId12" Type="http://schemas.openxmlformats.org/officeDocument/2006/relationships/image" Target="../media/image3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1.png"/><Relationship Id="rId11" Type="http://schemas.openxmlformats.org/officeDocument/2006/relationships/image" Target="../media/image37.png"/><Relationship Id="rId5" Type="http://schemas.openxmlformats.org/officeDocument/2006/relationships/image" Target="../media/image30.png"/><Relationship Id="rId10" Type="http://schemas.openxmlformats.org/officeDocument/2006/relationships/image" Target="../media/image36.pn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0.png"/><Relationship Id="rId12" Type="http://schemas.openxmlformats.org/officeDocument/2006/relationships/image" Target="../media/image3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9.png"/><Relationship Id="rId11" Type="http://schemas.openxmlformats.org/officeDocument/2006/relationships/image" Target="../media/image43.png"/><Relationship Id="rId5" Type="http://schemas.openxmlformats.org/officeDocument/2006/relationships/image" Target="../media/image30.png"/><Relationship Id="rId10" Type="http://schemas.openxmlformats.org/officeDocument/2006/relationships/image" Target="../media/image42.png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10" Type="http://schemas.openxmlformats.org/officeDocument/2006/relationships/image" Target="../media/image38.png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4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1.png"/><Relationship Id="rId5" Type="http://schemas.openxmlformats.org/officeDocument/2006/relationships/image" Target="../media/image45.png"/><Relationship Id="rId4" Type="http://schemas.openxmlformats.org/officeDocument/2006/relationships/notesSlide" Target="../notesSlides/notesSlide15.xml"/><Relationship Id="rId9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5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54.png"/><Relationship Id="rId5" Type="http://schemas.openxmlformats.org/officeDocument/2006/relationships/image" Target="../media/image30.png"/><Relationship Id="rId4" Type="http://schemas.openxmlformats.org/officeDocument/2006/relationships/image" Target="../media/image5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6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55.png"/><Relationship Id="rId5" Type="http://schemas.openxmlformats.org/officeDocument/2006/relationships/image" Target="../media/image30.png"/><Relationship Id="rId4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3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notesSlide" Target="../notesSlides/notesSlide17.xml"/><Relationship Id="rId9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6.png"/><Relationship Id="rId12" Type="http://schemas.openxmlformats.org/officeDocument/2006/relationships/image" Target="../media/image38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65.png"/><Relationship Id="rId11" Type="http://schemas.openxmlformats.org/officeDocument/2006/relationships/image" Target="../media/image70.png"/><Relationship Id="rId5" Type="http://schemas.openxmlformats.org/officeDocument/2006/relationships/image" Target="../media/image61.png"/><Relationship Id="rId10" Type="http://schemas.openxmlformats.org/officeDocument/2006/relationships/image" Target="../media/image69.png"/><Relationship Id="rId4" Type="http://schemas.openxmlformats.org/officeDocument/2006/relationships/notesSlide" Target="../notesSlides/notesSlide18.xml"/><Relationship Id="rId9" Type="http://schemas.openxmlformats.org/officeDocument/2006/relationships/image" Target="../media/image6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7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5.png"/><Relationship Id="rId12" Type="http://schemas.openxmlformats.org/officeDocument/2006/relationships/image" Target="../media/image73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61.png"/><Relationship Id="rId11" Type="http://schemas.openxmlformats.org/officeDocument/2006/relationships/image" Target="../media/image72.png"/><Relationship Id="rId5" Type="http://schemas.openxmlformats.org/officeDocument/2006/relationships/image" Target="../media/image71.png"/><Relationship Id="rId10" Type="http://schemas.openxmlformats.org/officeDocument/2006/relationships/image" Target="../media/image68.png"/><Relationship Id="rId4" Type="http://schemas.openxmlformats.org/officeDocument/2006/relationships/notesSlide" Target="../notesSlides/notesSlide19.xml"/><Relationship Id="rId9" Type="http://schemas.openxmlformats.org/officeDocument/2006/relationships/image" Target="../media/image67.png"/><Relationship Id="rId14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13" Type="http://schemas.openxmlformats.org/officeDocument/2006/relationships/image" Target="../media/image8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5.png"/><Relationship Id="rId12" Type="http://schemas.openxmlformats.org/officeDocument/2006/relationships/image" Target="../media/image80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65.png"/><Relationship Id="rId11" Type="http://schemas.openxmlformats.org/officeDocument/2006/relationships/image" Target="../media/image79.png"/><Relationship Id="rId5" Type="http://schemas.openxmlformats.org/officeDocument/2006/relationships/image" Target="../media/image61.png"/><Relationship Id="rId15" Type="http://schemas.openxmlformats.org/officeDocument/2006/relationships/image" Target="../media/image38.png"/><Relationship Id="rId10" Type="http://schemas.openxmlformats.org/officeDocument/2006/relationships/image" Target="../media/image78.png"/><Relationship Id="rId4" Type="http://schemas.openxmlformats.org/officeDocument/2006/relationships/notesSlide" Target="../notesSlides/notesSlide20.xml"/><Relationship Id="rId9" Type="http://schemas.openxmlformats.org/officeDocument/2006/relationships/image" Target="../media/image77.png"/><Relationship Id="rId14" Type="http://schemas.openxmlformats.org/officeDocument/2006/relationships/image" Target="../media/image8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4.png"/><Relationship Id="rId12" Type="http://schemas.openxmlformats.org/officeDocument/2006/relationships/image" Target="../media/image38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83.png"/><Relationship Id="rId11" Type="http://schemas.openxmlformats.org/officeDocument/2006/relationships/image" Target="../media/image88.png"/><Relationship Id="rId5" Type="http://schemas.openxmlformats.org/officeDocument/2006/relationships/image" Target="../media/image61.png"/><Relationship Id="rId10" Type="http://schemas.openxmlformats.org/officeDocument/2006/relationships/image" Target="../media/image87.png"/><Relationship Id="rId4" Type="http://schemas.openxmlformats.org/officeDocument/2006/relationships/notesSlide" Target="../notesSlides/notesSlide21.xml"/><Relationship Id="rId9" Type="http://schemas.openxmlformats.org/officeDocument/2006/relationships/image" Target="../media/image86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3.png"/><Relationship Id="rId12" Type="http://schemas.openxmlformats.org/officeDocument/2006/relationships/image" Target="../media/image38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61.png"/><Relationship Id="rId11" Type="http://schemas.openxmlformats.org/officeDocument/2006/relationships/image" Target="../media/image91.png"/><Relationship Id="rId5" Type="http://schemas.openxmlformats.org/officeDocument/2006/relationships/image" Target="../media/image89.png"/><Relationship Id="rId10" Type="http://schemas.openxmlformats.org/officeDocument/2006/relationships/image" Target="../media/image86.png"/><Relationship Id="rId4" Type="http://schemas.openxmlformats.org/officeDocument/2006/relationships/notesSlide" Target="../notesSlides/notesSlide22.xml"/><Relationship Id="rId9" Type="http://schemas.openxmlformats.org/officeDocument/2006/relationships/image" Target="../media/image90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4.png"/><Relationship Id="rId12" Type="http://schemas.openxmlformats.org/officeDocument/2006/relationships/image" Target="../media/image38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83.png"/><Relationship Id="rId11" Type="http://schemas.openxmlformats.org/officeDocument/2006/relationships/image" Target="../media/image93.png"/><Relationship Id="rId5" Type="http://schemas.openxmlformats.org/officeDocument/2006/relationships/image" Target="../media/image61.png"/><Relationship Id="rId10" Type="http://schemas.openxmlformats.org/officeDocument/2006/relationships/image" Target="../media/image92.png"/><Relationship Id="rId4" Type="http://schemas.openxmlformats.org/officeDocument/2006/relationships/notesSlide" Target="../notesSlides/notesSlide23.xml"/><Relationship Id="rId9" Type="http://schemas.openxmlformats.org/officeDocument/2006/relationships/image" Target="../media/image8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9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13" Type="http://schemas.openxmlformats.org/officeDocument/2006/relationships/image" Target="../media/image10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3.png"/><Relationship Id="rId12" Type="http://schemas.openxmlformats.org/officeDocument/2006/relationships/image" Target="../media/image101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61.png"/><Relationship Id="rId11" Type="http://schemas.openxmlformats.org/officeDocument/2006/relationships/image" Target="../media/image100.png"/><Relationship Id="rId5" Type="http://schemas.openxmlformats.org/officeDocument/2006/relationships/image" Target="../media/image96.png"/><Relationship Id="rId10" Type="http://schemas.openxmlformats.org/officeDocument/2006/relationships/image" Target="../media/image99.png"/><Relationship Id="rId4" Type="http://schemas.openxmlformats.org/officeDocument/2006/relationships/notesSlide" Target="../notesSlides/notesSlide25.xml"/><Relationship Id="rId9" Type="http://schemas.openxmlformats.org/officeDocument/2006/relationships/image" Target="../media/image98.png"/><Relationship Id="rId14" Type="http://schemas.openxmlformats.org/officeDocument/2006/relationships/image" Target="../media/image38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3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83.png"/><Relationship Id="rId5" Type="http://schemas.openxmlformats.org/officeDocument/2006/relationships/image" Target="../media/image61.png"/><Relationship Id="rId10" Type="http://schemas.openxmlformats.org/officeDocument/2006/relationships/image" Target="../media/image38.png"/><Relationship Id="rId4" Type="http://schemas.openxmlformats.org/officeDocument/2006/relationships/notesSlide" Target="../notesSlides/notesSlide26.xml"/><Relationship Id="rId9" Type="http://schemas.openxmlformats.org/officeDocument/2006/relationships/image" Target="../media/image10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5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4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359C1AB3-A4A3-AE5A-84F3-67B7E12A51F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4763" y="1191107"/>
            <a:ext cx="11702473" cy="2936060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E0CA9E19-14E8-7F46-DBD3-7DA87D3B3EF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654" y="4418155"/>
            <a:ext cx="11808692" cy="1411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136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E4FA261C-5826-9784-A6C7-B973308A614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0872" y="2263705"/>
            <a:ext cx="11891207" cy="2234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3242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49D1BE3B-438E-D913-E44A-7348B57AE5A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74295" y="43234"/>
            <a:ext cx="5043814" cy="390877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8E8257C1-AA15-A350-D8F6-C68812C9E1D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905" y="43233"/>
            <a:ext cx="2737625" cy="714243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83042360-F363-1876-CF18-9F5F7833F55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0145" y="757476"/>
            <a:ext cx="9128198" cy="977819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CB2AF28B-0138-2442-7F08-F5C59ED83731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28627" y="1735295"/>
            <a:ext cx="8134746" cy="5035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3313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49D1BE3B-438E-D913-E44A-7348B57AE5A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74295" y="43234"/>
            <a:ext cx="5043814" cy="390877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8E8257C1-AA15-A350-D8F6-C68812C9E1D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905" y="43233"/>
            <a:ext cx="2737625" cy="714243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83042360-F363-1876-CF18-9F5F7833F550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0145" y="710245"/>
            <a:ext cx="9128198" cy="977819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CB2AF28B-0138-2442-7F08-F5C59ED8373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31564" y="1511555"/>
            <a:ext cx="3020291" cy="1725191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8BBF2AD8-91D1-9410-FCE7-FD342CF86E45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905" y="1789940"/>
            <a:ext cx="7680600" cy="1302327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A478E3EC-2727-B8A4-6F8E-774DCC1E4348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8109" y="3272011"/>
            <a:ext cx="10617201" cy="2084358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A2DED226-2297-595A-2FDF-3922B1FA20C2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404" y="5536113"/>
            <a:ext cx="5029596" cy="1092685"/>
          </a:xfrm>
          <a:prstGeom prst="rect">
            <a:avLst/>
          </a:prstGeom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AF397FA3-6F4B-48A5-A9CC-F16183ED7C68}"/>
              </a:ext>
            </a:extLst>
          </p:cNvPr>
          <p:cNvSpPr txBox="1"/>
          <p:nvPr/>
        </p:nvSpPr>
        <p:spPr>
          <a:xfrm>
            <a:off x="3751282" y="5686091"/>
            <a:ext cx="6002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rgbClr val="FF0000"/>
                </a:solidFill>
                <a:latin typeface="+mj-ea"/>
                <a:ea typeface="+mj-ea"/>
              </a:rPr>
              <a:t>a</a:t>
            </a:r>
            <a:endParaRPr kumimoji="1" lang="ja-JP" altLang="en-US" sz="24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5ABB35A8-0D1C-2A84-9FCD-2A4AF175E742}"/>
              </a:ext>
            </a:extLst>
          </p:cNvPr>
          <p:cNvSpPr txBox="1"/>
          <p:nvPr/>
        </p:nvSpPr>
        <p:spPr>
          <a:xfrm>
            <a:off x="4478556" y="5686090"/>
            <a:ext cx="6002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>
                <a:solidFill>
                  <a:srgbClr val="FF0000"/>
                </a:solidFill>
                <a:latin typeface="+mj-ea"/>
                <a:ea typeface="+mj-ea"/>
              </a:rPr>
              <a:t>c</a:t>
            </a:r>
            <a:endParaRPr kumimoji="1" lang="ja-JP" altLang="en-US" sz="24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01286F12-3EBC-6F9E-AF50-885868C28454}"/>
              </a:ext>
            </a:extLst>
          </p:cNvPr>
          <p:cNvSpPr txBox="1"/>
          <p:nvPr/>
        </p:nvSpPr>
        <p:spPr>
          <a:xfrm>
            <a:off x="3204521" y="6147755"/>
            <a:ext cx="546761" cy="46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>
                <a:solidFill>
                  <a:srgbClr val="FF0000"/>
                </a:solidFill>
                <a:latin typeface="+mj-ea"/>
                <a:ea typeface="+mj-ea"/>
              </a:rPr>
              <a:t>b</a:t>
            </a:r>
            <a:endParaRPr kumimoji="1" lang="ja-JP" altLang="en-US" sz="24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1B3F9089-D5A8-EA13-1185-6F0B38E0A14D}"/>
              </a:ext>
            </a:extLst>
          </p:cNvPr>
          <p:cNvSpPr txBox="1"/>
          <p:nvPr/>
        </p:nvSpPr>
        <p:spPr>
          <a:xfrm>
            <a:off x="4122285" y="6159598"/>
            <a:ext cx="458415" cy="46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>
                <a:solidFill>
                  <a:srgbClr val="FF0000"/>
                </a:solidFill>
                <a:latin typeface="+mj-ea"/>
                <a:ea typeface="+mj-ea"/>
              </a:rPr>
              <a:t>d</a:t>
            </a:r>
            <a:endParaRPr kumimoji="1" lang="ja-JP" altLang="en-US" sz="24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7FE85B27-DB9A-7CD8-E1ED-0FA22F177582}"/>
              </a:ext>
            </a:extLst>
          </p:cNvPr>
          <p:cNvSpPr txBox="1"/>
          <p:nvPr/>
        </p:nvSpPr>
        <p:spPr>
          <a:xfrm>
            <a:off x="5175719" y="6147755"/>
            <a:ext cx="546761" cy="46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rgbClr val="FF0000"/>
                </a:solidFill>
                <a:latin typeface="+mj-ea"/>
                <a:ea typeface="+mj-ea"/>
              </a:rPr>
              <a:t>e</a:t>
            </a:r>
            <a:endParaRPr kumimoji="1" lang="ja-JP" altLang="en-US" sz="24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pic>
        <p:nvPicPr>
          <p:cNvPr id="2" name="Z_[06-01]_kaiwa">
            <a:hlinkClick r:id="" action="ppaction://media"/>
            <a:extLst>
              <a:ext uri="{FF2B5EF4-FFF2-40B4-BE49-F238E27FC236}">
                <a16:creationId xmlns:a16="http://schemas.microsoft.com/office/drawing/2014/main" id="{1C358206-0F11-1183-9273-1772184D28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657725" y="1933575"/>
            <a:ext cx="2794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034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" grpId="0"/>
      <p:bldP spid="12" grpId="0"/>
      <p:bldP spid="13" grpId="0"/>
      <p:bldP spid="15" grpId="0"/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49D1BE3B-438E-D913-E44A-7348B57AE5A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74295" y="43234"/>
            <a:ext cx="5043814" cy="390877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8E8257C1-AA15-A350-D8F6-C68812C9E1D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906" y="43233"/>
            <a:ext cx="2308432" cy="602267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83042360-F363-1876-CF18-9F5F7833F550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830" y="562861"/>
            <a:ext cx="8506691" cy="911243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CB2AF28B-0138-2442-7F08-F5C59ED8373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31953" y="2770479"/>
            <a:ext cx="3020291" cy="1725191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383C71ED-29F1-D28A-03C4-D6EA1BBD8391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830" y="1483283"/>
            <a:ext cx="3925455" cy="737454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9CBE01D7-C6E5-2D5A-689A-200F56965691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02494" y="1268330"/>
            <a:ext cx="4582989" cy="5429872"/>
          </a:xfrm>
          <a:prstGeom prst="rect">
            <a:avLst/>
          </a:prstGeom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5C4BF31E-8FC5-D342-A267-323F8812728C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906" y="5792045"/>
            <a:ext cx="7074295" cy="786681"/>
          </a:xfrm>
          <a:prstGeom prst="rect">
            <a:avLst/>
          </a:prstGeom>
        </p:spPr>
      </p:pic>
      <p:pic>
        <p:nvPicPr>
          <p:cNvPr id="2" name="Z_[06-01]_kaiwa">
            <a:hlinkClick r:id="" action="ppaction://media"/>
            <a:extLst>
              <a:ext uri="{FF2B5EF4-FFF2-40B4-BE49-F238E27FC236}">
                <a16:creationId xmlns:a16="http://schemas.microsoft.com/office/drawing/2014/main" id="{EC3DA3A5-FC79-717E-0D06-63CCB7110D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307291" y="1582209"/>
            <a:ext cx="264583" cy="264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748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>
            <a:extLst>
              <a:ext uri="{FF2B5EF4-FFF2-40B4-BE49-F238E27FC236}">
                <a16:creationId xmlns:a16="http://schemas.microsoft.com/office/drawing/2014/main" id="{840BAE6A-B465-D86E-7FD2-2ED176EC473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437" y="1973678"/>
            <a:ext cx="11040238" cy="1492427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DDA34C87-BDB1-E8E5-611B-22BF545E0378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186" y="42707"/>
            <a:ext cx="2028825" cy="1015113"/>
          </a:xfrm>
          <a:prstGeom prst="rect">
            <a:avLst/>
          </a:prstGeom>
        </p:spPr>
      </p:pic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2154071A-C147-62FD-2732-941602743B5F}"/>
              </a:ext>
            </a:extLst>
          </p:cNvPr>
          <p:cNvSpPr txBox="1"/>
          <p:nvPr/>
        </p:nvSpPr>
        <p:spPr>
          <a:xfrm>
            <a:off x="8118595" y="2140409"/>
            <a:ext cx="2357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rgbClr val="FF0000"/>
                </a:solidFill>
                <a:latin typeface="+mj-ea"/>
                <a:ea typeface="+mj-ea"/>
              </a:rPr>
              <a:t>つもり</a:t>
            </a:r>
            <a:endParaRPr kumimoji="1" lang="ja-JP" altLang="en-US" sz="24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E352D66A-FD5C-0F23-373B-AFA39D163AC9}"/>
              </a:ext>
            </a:extLst>
          </p:cNvPr>
          <p:cNvSpPr txBox="1"/>
          <p:nvPr/>
        </p:nvSpPr>
        <p:spPr>
          <a:xfrm>
            <a:off x="5281123" y="2761522"/>
            <a:ext cx="13933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>
                <a:solidFill>
                  <a:srgbClr val="FF0000"/>
                </a:solidFill>
                <a:latin typeface="+mj-ea"/>
                <a:ea typeface="+mj-ea"/>
              </a:rPr>
              <a:t>みたい</a:t>
            </a: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6347A5C4-A70C-F8B4-F3F2-2C91AAAC357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74295" y="43234"/>
            <a:ext cx="5043814" cy="390877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86E32646-10FB-5D15-72A8-10891DDF68FE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247" y="993352"/>
            <a:ext cx="5688563" cy="807926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7D89C467-4C67-FF74-CCB4-32BC8C13AA78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0211" y="3473451"/>
            <a:ext cx="7576457" cy="1075160"/>
          </a:xfrm>
          <a:prstGeom prst="rect">
            <a:avLst/>
          </a:prstGeom>
        </p:spPr>
      </p:pic>
      <p:pic>
        <p:nvPicPr>
          <p:cNvPr id="3" name="Z_[06-02]_katachi">
            <a:hlinkClick r:id="" action="ppaction://media"/>
            <a:extLst>
              <a:ext uri="{FF2B5EF4-FFF2-40B4-BE49-F238E27FC236}">
                <a16:creationId xmlns:a16="http://schemas.microsoft.com/office/drawing/2014/main" id="{8CCD78CC-94B7-8E8B-55AA-BE2CF8965F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056403" y="1200064"/>
            <a:ext cx="261723" cy="256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315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4" grpId="0"/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6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29EECF4-9070-2578-F29E-03CD03A9FC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2791007F-F989-3B02-1573-76DAF1F6B23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28" y="159147"/>
            <a:ext cx="1476375" cy="715847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2ED94F77-B5A2-8C77-1118-B3E5574DC54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E8E6ED"/>
              </a:clrFrom>
              <a:clrTo>
                <a:srgbClr val="E8E6E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0864" y="249582"/>
            <a:ext cx="11227424" cy="4242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584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6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29EECF4-9070-2578-F29E-03CD03A9FC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2791007F-F989-3B02-1573-76DAF1F6B23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28" y="159147"/>
            <a:ext cx="1476375" cy="715847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53678FFA-1240-2DB6-F5D5-2BF92134C16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E8E6ED"/>
              </a:clrFrom>
              <a:clrTo>
                <a:srgbClr val="E8E6E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0584" y="159147"/>
            <a:ext cx="9870832" cy="4172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9334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DDA34C87-BDB1-E8E5-611B-22BF545E037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186" y="42707"/>
            <a:ext cx="2028825" cy="1015113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CBE76FFD-C46C-CF2E-1319-EA9D86A5693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1159" y="966175"/>
            <a:ext cx="6333811" cy="901681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AC3AE4AF-2630-08D0-C210-248B6830C1F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74295" y="43234"/>
            <a:ext cx="5043814" cy="390877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5FC28775-A594-3F3F-14B3-963262FB73E2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13538" y="2203465"/>
            <a:ext cx="6907707" cy="4276065"/>
          </a:xfrm>
          <a:prstGeom prst="rect">
            <a:avLst/>
          </a:prstGeom>
        </p:spPr>
      </p:pic>
      <p:pic>
        <p:nvPicPr>
          <p:cNvPr id="2" name="Z_[06-01]_kaiwa">
            <a:hlinkClick r:id="" action="ppaction://media"/>
            <a:extLst>
              <a:ext uri="{FF2B5EF4-FFF2-40B4-BE49-F238E27FC236}">
                <a16:creationId xmlns:a16="http://schemas.microsoft.com/office/drawing/2014/main" id="{509A3B85-4A85-7B12-C732-6370295FA1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386028" y="1161656"/>
            <a:ext cx="324221" cy="313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383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B532F48E-3032-6160-0100-F35A23D813D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90435"/>
            <a:ext cx="4241134" cy="1028154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426B8C23-85D5-B59B-B2A2-383CE0C9260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74295" y="43234"/>
            <a:ext cx="5043814" cy="390877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32CE845A-6CDA-54FA-1B50-994EBB39297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918" y="753877"/>
            <a:ext cx="3470031" cy="860093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1DFEAC2A-2B41-62A3-70BF-CDC8D70A12E6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92097" y="583054"/>
            <a:ext cx="6611815" cy="6131925"/>
          </a:xfrm>
          <a:prstGeom prst="rect">
            <a:avLst/>
          </a:prstGeom>
        </p:spPr>
      </p:pic>
      <p:pic>
        <p:nvPicPr>
          <p:cNvPr id="2" name="Z_[06-03]_hanasu">
            <a:hlinkClick r:id="" action="ppaction://media"/>
            <a:extLst>
              <a:ext uri="{FF2B5EF4-FFF2-40B4-BE49-F238E27FC236}">
                <a16:creationId xmlns:a16="http://schemas.microsoft.com/office/drawing/2014/main" id="{43715950-89A6-6230-169A-FF9677BB4A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593882" y="983671"/>
            <a:ext cx="285287" cy="290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574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B532F48E-3032-6160-0100-F35A23D813D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90435"/>
            <a:ext cx="4241134" cy="1028154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426B8C23-85D5-B59B-B2A2-383CE0C9260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74295" y="43234"/>
            <a:ext cx="5043814" cy="390877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1DFEAC2A-2B41-62A3-70BF-CDC8D70A12E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92097" y="583054"/>
            <a:ext cx="6611815" cy="6131925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ED137E08-1835-CD02-8B97-88CB5ECE60A2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001" y="937719"/>
            <a:ext cx="4135134" cy="836319"/>
          </a:xfrm>
          <a:prstGeom prst="rect">
            <a:avLst/>
          </a:prstGeom>
        </p:spPr>
      </p:pic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6431F22C-6793-155D-D79D-535F96501B0E}"/>
              </a:ext>
            </a:extLst>
          </p:cNvPr>
          <p:cNvSpPr/>
          <p:nvPr/>
        </p:nvSpPr>
        <p:spPr>
          <a:xfrm>
            <a:off x="5623438" y="2975951"/>
            <a:ext cx="2676500" cy="324984"/>
          </a:xfrm>
          <a:prstGeom prst="rect">
            <a:avLst/>
          </a:prstGeom>
          <a:solidFill>
            <a:srgbClr val="FFFBCC"/>
          </a:solidFill>
          <a:ln>
            <a:solidFill>
              <a:srgbClr val="FFFB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1A4192F5-8910-FBA9-199D-5E2D40AEBF22}"/>
              </a:ext>
            </a:extLst>
          </p:cNvPr>
          <p:cNvSpPr/>
          <p:nvPr/>
        </p:nvSpPr>
        <p:spPr>
          <a:xfrm>
            <a:off x="7592379" y="1433183"/>
            <a:ext cx="2407947" cy="365874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7F952893-42BF-C3B7-BB77-18F4E015BCAA}"/>
              </a:ext>
            </a:extLst>
          </p:cNvPr>
          <p:cNvSpPr/>
          <p:nvPr/>
        </p:nvSpPr>
        <p:spPr>
          <a:xfrm>
            <a:off x="7605694" y="2069076"/>
            <a:ext cx="2999393" cy="347640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A02A64D3-5A64-78AC-0C55-D03F1D8427E4}"/>
              </a:ext>
            </a:extLst>
          </p:cNvPr>
          <p:cNvSpPr/>
          <p:nvPr/>
        </p:nvSpPr>
        <p:spPr>
          <a:xfrm>
            <a:off x="5590132" y="843817"/>
            <a:ext cx="2307872" cy="357482"/>
          </a:xfrm>
          <a:prstGeom prst="rect">
            <a:avLst/>
          </a:prstGeom>
          <a:solidFill>
            <a:srgbClr val="FFFBCC"/>
          </a:solidFill>
          <a:ln>
            <a:solidFill>
              <a:srgbClr val="FFFB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03CD904D-CCBB-C72E-BEC6-99C4CDB6FB6A}"/>
              </a:ext>
            </a:extLst>
          </p:cNvPr>
          <p:cNvSpPr/>
          <p:nvPr/>
        </p:nvSpPr>
        <p:spPr>
          <a:xfrm>
            <a:off x="7639192" y="3588792"/>
            <a:ext cx="1717533" cy="332613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7DDF4594-F2CD-0F77-2AF8-6A3205AF70D3}"/>
              </a:ext>
            </a:extLst>
          </p:cNvPr>
          <p:cNvSpPr/>
          <p:nvPr/>
        </p:nvSpPr>
        <p:spPr>
          <a:xfrm>
            <a:off x="7702610" y="4222010"/>
            <a:ext cx="1990039" cy="332613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357413AC-4F3C-ED5A-2BF1-74C43464F55E}"/>
              </a:ext>
            </a:extLst>
          </p:cNvPr>
          <p:cNvSpPr/>
          <p:nvPr/>
        </p:nvSpPr>
        <p:spPr>
          <a:xfrm>
            <a:off x="5623438" y="6180721"/>
            <a:ext cx="4172036" cy="357482"/>
          </a:xfrm>
          <a:prstGeom prst="rect">
            <a:avLst/>
          </a:prstGeom>
          <a:solidFill>
            <a:srgbClr val="FFFBCC"/>
          </a:solidFill>
          <a:ln>
            <a:solidFill>
              <a:srgbClr val="FFFB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7072F766-75BE-74AE-4B20-EC9211C15954}"/>
              </a:ext>
            </a:extLst>
          </p:cNvPr>
          <p:cNvSpPr/>
          <p:nvPr/>
        </p:nvSpPr>
        <p:spPr>
          <a:xfrm>
            <a:off x="7680935" y="5064139"/>
            <a:ext cx="2648742" cy="712985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2" name="Z_[06-03]_hanasu">
            <a:hlinkClick r:id="" action="ppaction://media"/>
            <a:extLst>
              <a:ext uri="{FF2B5EF4-FFF2-40B4-BE49-F238E27FC236}">
                <a16:creationId xmlns:a16="http://schemas.microsoft.com/office/drawing/2014/main" id="{5B570A54-BF43-E077-3993-36CAD78A36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261328" y="1117159"/>
            <a:ext cx="296411" cy="313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619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 animBg="1"/>
      <p:bldP spid="10" grpId="0" animBg="1"/>
      <p:bldP spid="11" grpId="0" animBg="1"/>
      <p:bldP spid="12" grpId="0" animBg="1"/>
      <p:bldP spid="15" grpId="0" animBg="1"/>
      <p:bldP spid="16" grpId="0" animBg="1"/>
      <p:bldP spid="19" grpId="0" animBg="1"/>
      <p:bldP spid="2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CA9D5DC5-C928-6578-4E17-E2F1D39EE65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782" y="2118563"/>
            <a:ext cx="11896436" cy="2620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2515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B532F48E-3032-6160-0100-F35A23D813D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90435"/>
            <a:ext cx="4241134" cy="1028154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426B8C23-85D5-B59B-B2A2-383CE0C9260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74295" y="43234"/>
            <a:ext cx="5043814" cy="390877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1DFEAC2A-2B41-62A3-70BF-CDC8D70A12E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17389" y="2870530"/>
            <a:ext cx="3898505" cy="3615549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367290FD-CA57-7A32-24DA-F6FA747F6D9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745" y="763675"/>
            <a:ext cx="8530311" cy="2260879"/>
          </a:xfrm>
          <a:prstGeom prst="rect">
            <a:avLst/>
          </a:prstGeom>
        </p:spPr>
      </p:pic>
      <p:pic>
        <p:nvPicPr>
          <p:cNvPr id="1026" name="Picture 2" descr="話し合う人たちのイラスト（夫婦）">
            <a:extLst>
              <a:ext uri="{FF2B5EF4-FFF2-40B4-BE49-F238E27FC236}">
                <a16:creationId xmlns:a16="http://schemas.microsoft.com/office/drawing/2014/main" id="{E4204B3E-13D3-A6D9-EC65-6C55813AE2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45583" y="4356142"/>
            <a:ext cx="2366597" cy="2129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6284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E163927E-804D-CDCA-A289-293FF2A5FC3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1354" y="2246301"/>
            <a:ext cx="11455121" cy="2678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0445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7C681193-DBF7-2404-5A13-C2E31958936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10191" y="80526"/>
            <a:ext cx="5701422" cy="753487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D8EF5A04-277D-40E0-D11C-E1E806D9A97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387" y="0"/>
            <a:ext cx="1781767" cy="657117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10AD9F5F-F334-246E-7F6B-5A9C11CBA013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57117"/>
            <a:ext cx="3408220" cy="852055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57A20BC1-E40E-56C3-65C5-719E055AD462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193" y="1747024"/>
            <a:ext cx="12111613" cy="4700428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" name="Z_[06-04]_kotoba">
            <a:hlinkClick r:id="" action="ppaction://media"/>
            <a:extLst>
              <a:ext uri="{FF2B5EF4-FFF2-40B4-BE49-F238E27FC236}">
                <a16:creationId xmlns:a16="http://schemas.microsoft.com/office/drawing/2014/main" id="{88660A5A-5060-DEC9-84DD-500C1F9D1B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410098" y="814468"/>
            <a:ext cx="260525" cy="250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86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7C681193-DBF7-2404-5A13-C2E31958936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10191" y="80526"/>
            <a:ext cx="5701422" cy="753487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D863930C-3508-4D6C-8630-3478CB631B9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0526"/>
            <a:ext cx="2936844" cy="657117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A2610C01-16DA-48FE-671B-31808F118320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024" y="737643"/>
            <a:ext cx="3679850" cy="789645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2F3A00DE-0581-1172-1972-204C70615210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024" y="1424426"/>
            <a:ext cx="4426299" cy="1123290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5335C24B-298F-1264-EBE6-BEDBDEA5A515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37282" y="1011364"/>
            <a:ext cx="3353667" cy="3072704"/>
          </a:xfrm>
          <a:prstGeom prst="rect">
            <a:avLst/>
          </a:prstGeom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F2B70A2B-BB7E-97A5-C7B0-BD31FB9EB7E9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024" y="3035852"/>
            <a:ext cx="5912976" cy="1385419"/>
          </a:xfrm>
          <a:prstGeom prst="rect">
            <a:avLst/>
          </a:prstGeom>
        </p:spPr>
      </p:pic>
      <p:pic>
        <p:nvPicPr>
          <p:cNvPr id="21" name="図 20">
            <a:extLst>
              <a:ext uri="{FF2B5EF4-FFF2-40B4-BE49-F238E27FC236}">
                <a16:creationId xmlns:a16="http://schemas.microsoft.com/office/drawing/2014/main" id="{A6DFBA72-F679-ED98-44D9-8A3A02AA4175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183" y="4517641"/>
            <a:ext cx="9822937" cy="2127528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2" name="楕円 21">
            <a:extLst>
              <a:ext uri="{FF2B5EF4-FFF2-40B4-BE49-F238E27FC236}">
                <a16:creationId xmlns:a16="http://schemas.microsoft.com/office/drawing/2014/main" id="{B25E828A-A412-E3AD-88E0-96B7D5752BF6}"/>
              </a:ext>
            </a:extLst>
          </p:cNvPr>
          <p:cNvSpPr/>
          <p:nvPr/>
        </p:nvSpPr>
        <p:spPr>
          <a:xfrm>
            <a:off x="6096000" y="4909407"/>
            <a:ext cx="4507120" cy="183213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" name="Z_[06-05]_kiku1">
            <a:hlinkClick r:id="" action="ppaction://media"/>
            <a:extLst>
              <a:ext uri="{FF2B5EF4-FFF2-40B4-BE49-F238E27FC236}">
                <a16:creationId xmlns:a16="http://schemas.microsoft.com/office/drawing/2014/main" id="{6577AD03-90B3-7C80-4CDF-D79660A78A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073260" y="3559697"/>
            <a:ext cx="239647" cy="239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193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図 11">
            <a:extLst>
              <a:ext uri="{FF2B5EF4-FFF2-40B4-BE49-F238E27FC236}">
                <a16:creationId xmlns:a16="http://schemas.microsoft.com/office/drawing/2014/main" id="{96DFCE19-6F5B-E1AD-1C8E-221F45E9FAE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5153" y="3520107"/>
            <a:ext cx="3074459" cy="541441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7C681193-DBF7-2404-5A13-C2E31958936F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10191" y="80526"/>
            <a:ext cx="5701422" cy="753487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D863930C-3508-4D6C-8630-3478CB631B9B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0526"/>
            <a:ext cx="2936844" cy="657117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A2610C01-16DA-48FE-671B-31808F118320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024" y="737643"/>
            <a:ext cx="3679850" cy="789645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2F3A00DE-0581-1172-1972-204C70615210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024" y="1424426"/>
            <a:ext cx="4426299" cy="1123290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5335C24B-298F-1264-EBE6-BEDBDEA5A515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37282" y="1011364"/>
            <a:ext cx="3353667" cy="3072704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F787CACA-3E49-4438-04EA-67907951029F}"/>
              </a:ext>
            </a:extLst>
          </p:cNvPr>
          <p:cNvSpPr txBox="1"/>
          <p:nvPr/>
        </p:nvSpPr>
        <p:spPr>
          <a:xfrm>
            <a:off x="1468423" y="3599883"/>
            <a:ext cx="4536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>
                <a:solidFill>
                  <a:srgbClr val="FF0000"/>
                </a:solidFill>
                <a:latin typeface="+mj-ea"/>
                <a:ea typeface="+mj-ea"/>
              </a:rPr>
              <a:t>5</a:t>
            </a:r>
            <a:endParaRPr kumimoji="1" lang="ja-JP" altLang="en-US" sz="24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EFE0C03F-A894-E824-FA55-805D887F081E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133" y="2810238"/>
            <a:ext cx="5457418" cy="648635"/>
          </a:xfrm>
          <a:prstGeom prst="rect">
            <a:avLst/>
          </a:prstGeom>
        </p:spPr>
      </p:pic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7DFADB37-0248-9CD5-4F04-70B70D89390F}"/>
              </a:ext>
            </a:extLst>
          </p:cNvPr>
          <p:cNvSpPr txBox="1"/>
          <p:nvPr/>
        </p:nvSpPr>
        <p:spPr>
          <a:xfrm>
            <a:off x="2146220" y="3597133"/>
            <a:ext cx="4536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>
                <a:solidFill>
                  <a:srgbClr val="FF0000"/>
                </a:solidFill>
                <a:latin typeface="+mj-ea"/>
                <a:ea typeface="+mj-ea"/>
              </a:rPr>
              <a:t>6</a:t>
            </a:r>
            <a:endParaRPr kumimoji="1" lang="ja-JP" altLang="en-US" sz="24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84BD31CD-9CD0-9EBF-0789-B7990D315EBD}"/>
              </a:ext>
            </a:extLst>
          </p:cNvPr>
          <p:cNvSpPr txBox="1"/>
          <p:nvPr/>
        </p:nvSpPr>
        <p:spPr>
          <a:xfrm>
            <a:off x="2824017" y="3599882"/>
            <a:ext cx="4536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>
                <a:solidFill>
                  <a:srgbClr val="FF0000"/>
                </a:solidFill>
                <a:latin typeface="+mj-ea"/>
                <a:ea typeface="+mj-ea"/>
              </a:rPr>
              <a:t>7</a:t>
            </a:r>
            <a:endParaRPr kumimoji="1" lang="ja-JP" altLang="en-US" sz="24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8D1F54F9-485A-40A0-E566-2DCE2982CFCA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057" y="4422556"/>
            <a:ext cx="4909694" cy="638534"/>
          </a:xfrm>
          <a:prstGeom prst="rect">
            <a:avLst/>
          </a:prstGeom>
        </p:spPr>
      </p:pic>
      <p:pic>
        <p:nvPicPr>
          <p:cNvPr id="20" name="図 19">
            <a:extLst>
              <a:ext uri="{FF2B5EF4-FFF2-40B4-BE49-F238E27FC236}">
                <a16:creationId xmlns:a16="http://schemas.microsoft.com/office/drawing/2014/main" id="{8BEBE463-3F41-3E1C-1E34-7ADB25E835D4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4428" y="5148311"/>
            <a:ext cx="6971321" cy="1396649"/>
          </a:xfrm>
          <a:prstGeom prst="rect">
            <a:avLst/>
          </a:prstGeom>
        </p:spPr>
      </p:pic>
      <p:pic>
        <p:nvPicPr>
          <p:cNvPr id="2" name="Z_[06-05]_kiku1">
            <a:hlinkClick r:id="" action="ppaction://media"/>
            <a:extLst>
              <a:ext uri="{FF2B5EF4-FFF2-40B4-BE49-F238E27FC236}">
                <a16:creationId xmlns:a16="http://schemas.microsoft.com/office/drawing/2014/main" id="{DFFDB879-C0A5-8788-EE5F-8C755C064F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723068" y="2891810"/>
            <a:ext cx="263218" cy="271412"/>
          </a:xfrm>
          <a:prstGeom prst="rect">
            <a:avLst/>
          </a:prstGeom>
        </p:spPr>
      </p:pic>
      <p:pic>
        <p:nvPicPr>
          <p:cNvPr id="5" name="Z_[06-05]_kiku1">
            <a:hlinkClick r:id="" action="ppaction://media"/>
            <a:extLst>
              <a:ext uri="{FF2B5EF4-FFF2-40B4-BE49-F238E27FC236}">
                <a16:creationId xmlns:a16="http://schemas.microsoft.com/office/drawing/2014/main" id="{31C758D7-1244-B3EA-1043-887E05EEFA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247842" y="4514133"/>
            <a:ext cx="263218" cy="271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286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" grpId="0"/>
      <p:bldP spid="13" grpId="0"/>
      <p:bldP spid="1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7C681193-DBF7-2404-5A13-C2E31958936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10191" y="80526"/>
            <a:ext cx="5701422" cy="753487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D863930C-3508-4D6C-8630-3478CB631B9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0526"/>
            <a:ext cx="2936844" cy="657117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9C1806BF-E518-A2D8-D1E6-21BB2D57438B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42494"/>
            <a:ext cx="7876575" cy="1138782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5E0BA3D4-ED69-FFF2-F7BF-E6F31C7E9C33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64420" y="934415"/>
            <a:ext cx="2746388" cy="2781300"/>
          </a:xfrm>
          <a:prstGeom prst="rect">
            <a:avLst/>
          </a:prstGeom>
        </p:spPr>
      </p:pic>
      <p:pic>
        <p:nvPicPr>
          <p:cNvPr id="18" name="図 17">
            <a:extLst>
              <a:ext uri="{FF2B5EF4-FFF2-40B4-BE49-F238E27FC236}">
                <a16:creationId xmlns:a16="http://schemas.microsoft.com/office/drawing/2014/main" id="{FFCC6B4D-55A3-C18B-8438-8ECBA7E88000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01352" y="3816117"/>
            <a:ext cx="4507624" cy="2781300"/>
          </a:xfrm>
          <a:prstGeom prst="rect">
            <a:avLst/>
          </a:prstGeom>
        </p:spPr>
      </p:pic>
      <p:pic>
        <p:nvPicPr>
          <p:cNvPr id="25" name="図 24">
            <a:extLst>
              <a:ext uri="{FF2B5EF4-FFF2-40B4-BE49-F238E27FC236}">
                <a16:creationId xmlns:a16="http://schemas.microsoft.com/office/drawing/2014/main" id="{3D0D490A-2B9E-EA69-BB05-E0ED4581415A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166" y="1789885"/>
            <a:ext cx="6467475" cy="736462"/>
          </a:xfrm>
          <a:prstGeom prst="rect">
            <a:avLst/>
          </a:prstGeom>
        </p:spPr>
      </p:pic>
      <p:pic>
        <p:nvPicPr>
          <p:cNvPr id="31" name="図 30">
            <a:extLst>
              <a:ext uri="{FF2B5EF4-FFF2-40B4-BE49-F238E27FC236}">
                <a16:creationId xmlns:a16="http://schemas.microsoft.com/office/drawing/2014/main" id="{5C6137B2-D1DF-345B-870F-36BECA1CDF3B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2349" y="2636893"/>
            <a:ext cx="1981876" cy="608608"/>
          </a:xfrm>
          <a:prstGeom prst="rect">
            <a:avLst/>
          </a:prstGeom>
        </p:spPr>
      </p:pic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965917A6-FFC3-BD86-94BE-030422F536F2}"/>
              </a:ext>
            </a:extLst>
          </p:cNvPr>
          <p:cNvSpPr txBox="1"/>
          <p:nvPr/>
        </p:nvSpPr>
        <p:spPr>
          <a:xfrm>
            <a:off x="1879603" y="2710364"/>
            <a:ext cx="4536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rgbClr val="FF0000"/>
                </a:solidFill>
                <a:latin typeface="+mj-ea"/>
                <a:ea typeface="+mj-ea"/>
              </a:rPr>
              <a:t>2</a:t>
            </a:r>
            <a:endParaRPr kumimoji="1" lang="ja-JP" altLang="en-US" sz="24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pic>
        <p:nvPicPr>
          <p:cNvPr id="34" name="図 33">
            <a:extLst>
              <a:ext uri="{FF2B5EF4-FFF2-40B4-BE49-F238E27FC236}">
                <a16:creationId xmlns:a16="http://schemas.microsoft.com/office/drawing/2014/main" id="{BB79BAAA-58FE-6081-C09A-DD042E5FBC77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975" y="3245500"/>
            <a:ext cx="6286500" cy="1277954"/>
          </a:xfrm>
          <a:prstGeom prst="rect">
            <a:avLst/>
          </a:prstGeom>
        </p:spPr>
      </p:pic>
      <p:pic>
        <p:nvPicPr>
          <p:cNvPr id="35" name="図 34">
            <a:extLst>
              <a:ext uri="{FF2B5EF4-FFF2-40B4-BE49-F238E27FC236}">
                <a16:creationId xmlns:a16="http://schemas.microsoft.com/office/drawing/2014/main" id="{DA588DCC-6BDC-98FA-EE8D-9B163F9C5134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2349" y="4523454"/>
            <a:ext cx="1981876" cy="608608"/>
          </a:xfrm>
          <a:prstGeom prst="rect">
            <a:avLst/>
          </a:prstGeom>
        </p:spPr>
      </p:pic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B816D6B0-17FE-4017-2309-DCBDE1CD4DBB}"/>
              </a:ext>
            </a:extLst>
          </p:cNvPr>
          <p:cNvSpPr txBox="1"/>
          <p:nvPr/>
        </p:nvSpPr>
        <p:spPr>
          <a:xfrm>
            <a:off x="1879603" y="4596925"/>
            <a:ext cx="4536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rgbClr val="FF0000"/>
                </a:solidFill>
                <a:latin typeface="+mj-ea"/>
                <a:ea typeface="+mj-ea"/>
              </a:rPr>
              <a:t>8</a:t>
            </a:r>
            <a:endParaRPr kumimoji="1" lang="ja-JP" altLang="en-US" sz="24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pic>
        <p:nvPicPr>
          <p:cNvPr id="39" name="図 38">
            <a:extLst>
              <a:ext uri="{FF2B5EF4-FFF2-40B4-BE49-F238E27FC236}">
                <a16:creationId xmlns:a16="http://schemas.microsoft.com/office/drawing/2014/main" id="{2DA9035A-E64D-9463-4370-E91059351B3F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166" y="5255823"/>
            <a:ext cx="5200650" cy="679552"/>
          </a:xfrm>
          <a:prstGeom prst="rect">
            <a:avLst/>
          </a:prstGeom>
        </p:spPr>
      </p:pic>
      <p:pic>
        <p:nvPicPr>
          <p:cNvPr id="43" name="図 42">
            <a:extLst>
              <a:ext uri="{FF2B5EF4-FFF2-40B4-BE49-F238E27FC236}">
                <a16:creationId xmlns:a16="http://schemas.microsoft.com/office/drawing/2014/main" id="{33565203-5AC5-033E-F96C-45480421AD93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6643" y="5921369"/>
            <a:ext cx="2414757" cy="863307"/>
          </a:xfrm>
          <a:prstGeom prst="rect">
            <a:avLst/>
          </a:prstGeom>
        </p:spPr>
      </p:pic>
      <p:pic>
        <p:nvPicPr>
          <p:cNvPr id="2" name="Z_[06-06]_kiku2">
            <a:hlinkClick r:id="" action="ppaction://media"/>
            <a:extLst>
              <a:ext uri="{FF2B5EF4-FFF2-40B4-BE49-F238E27FC236}">
                <a16:creationId xmlns:a16="http://schemas.microsoft.com/office/drawing/2014/main" id="{3940161D-5D36-306C-8F09-1B1C78AB36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714488" y="1990519"/>
            <a:ext cx="263219" cy="263219"/>
          </a:xfrm>
          <a:prstGeom prst="rect">
            <a:avLst/>
          </a:prstGeom>
        </p:spPr>
      </p:pic>
      <p:pic>
        <p:nvPicPr>
          <p:cNvPr id="5" name="Z_[06-06]_kiku2">
            <a:hlinkClick r:id="" action="ppaction://media"/>
            <a:extLst>
              <a:ext uri="{FF2B5EF4-FFF2-40B4-BE49-F238E27FC236}">
                <a16:creationId xmlns:a16="http://schemas.microsoft.com/office/drawing/2014/main" id="{8A852FEC-20C8-A480-601A-32F5612803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542424" y="3752131"/>
            <a:ext cx="263219" cy="263219"/>
          </a:xfrm>
          <a:prstGeom prst="rect">
            <a:avLst/>
          </a:prstGeom>
        </p:spPr>
      </p:pic>
      <p:pic>
        <p:nvPicPr>
          <p:cNvPr id="6" name="Z_[06-06]_kiku2">
            <a:hlinkClick r:id="" action="ppaction://media"/>
            <a:extLst>
              <a:ext uri="{FF2B5EF4-FFF2-40B4-BE49-F238E27FC236}">
                <a16:creationId xmlns:a16="http://schemas.microsoft.com/office/drawing/2014/main" id="{0C57F09C-C46F-ED76-2E94-96BC29C9AA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435475" y="5321605"/>
            <a:ext cx="263219" cy="263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03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2" grpId="0"/>
      <p:bldP spid="3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7C681193-DBF7-2404-5A13-C2E31958936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10191" y="80526"/>
            <a:ext cx="5701422" cy="753487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1F9FFCC9-3E90-8011-87C9-99F56580A75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9184"/>
            <a:ext cx="2333287" cy="650260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C2128DE7-FD3A-2A4B-8EFF-E67D58BED475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288" y="675369"/>
            <a:ext cx="4451466" cy="713291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467DEE3E-B1F8-CA91-A544-0C89F3BE3326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9775" y="886321"/>
            <a:ext cx="4029209" cy="4196319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C2E32FA1-7B6B-D773-9EEE-1D9398FC427E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288" y="1388660"/>
            <a:ext cx="3709337" cy="1152545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065B6A15-C3BD-B478-0CF0-BDB76D8EC08D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850" y="4790536"/>
            <a:ext cx="7067550" cy="678804"/>
          </a:xfrm>
          <a:prstGeom prst="rect">
            <a:avLst/>
          </a:prstGeom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2AC69506-2835-1ED0-4B96-9DF12E6D8CB1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54" y="4021524"/>
            <a:ext cx="4492199" cy="716704"/>
          </a:xfrm>
          <a:prstGeom prst="rect">
            <a:avLst/>
          </a:prstGeom>
        </p:spPr>
      </p:pic>
      <p:sp>
        <p:nvSpPr>
          <p:cNvPr id="20" name="楕円 19">
            <a:extLst>
              <a:ext uri="{FF2B5EF4-FFF2-40B4-BE49-F238E27FC236}">
                <a16:creationId xmlns:a16="http://schemas.microsoft.com/office/drawing/2014/main" id="{8B29F9C4-FD8C-3D6E-0934-8E61245187A7}"/>
              </a:ext>
            </a:extLst>
          </p:cNvPr>
          <p:cNvSpPr/>
          <p:nvPr/>
        </p:nvSpPr>
        <p:spPr>
          <a:xfrm>
            <a:off x="4229534" y="5015325"/>
            <a:ext cx="313457" cy="32985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" name="Z_[06-07]_kiku1">
            <a:hlinkClick r:id="" action="ppaction://media"/>
            <a:extLst>
              <a:ext uri="{FF2B5EF4-FFF2-40B4-BE49-F238E27FC236}">
                <a16:creationId xmlns:a16="http://schemas.microsoft.com/office/drawing/2014/main" id="{2BA80781-C536-D606-0C87-0AB13407A1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806825" y="4162425"/>
            <a:ext cx="228600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986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ABCF809E-5834-3E14-04B3-DE2BC9CB93B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949" y="3807243"/>
            <a:ext cx="8448121" cy="2682433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7C681193-DBF7-2404-5A13-C2E31958936F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10191" y="80526"/>
            <a:ext cx="5701422" cy="753487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1F9FFCC9-3E90-8011-87C9-99F56580A752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9184"/>
            <a:ext cx="2333287" cy="650260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C2128DE7-FD3A-2A4B-8EFF-E67D58BED475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288" y="675369"/>
            <a:ext cx="4451466" cy="713291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467DEE3E-B1F8-CA91-A544-0C89F3BE3326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75070" y="920198"/>
            <a:ext cx="3448136" cy="3591146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C2E32FA1-7B6B-D773-9EEE-1D9398FC427E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288" y="1388660"/>
            <a:ext cx="3709337" cy="1152545"/>
          </a:xfrm>
          <a:prstGeom prst="rect">
            <a:avLst/>
          </a:prstGeom>
        </p:spPr>
      </p:pic>
      <p:sp>
        <p:nvSpPr>
          <p:cNvPr id="20" name="楕円 19">
            <a:extLst>
              <a:ext uri="{FF2B5EF4-FFF2-40B4-BE49-F238E27FC236}">
                <a16:creationId xmlns:a16="http://schemas.microsoft.com/office/drawing/2014/main" id="{8B29F9C4-FD8C-3D6E-0934-8E61245187A7}"/>
              </a:ext>
            </a:extLst>
          </p:cNvPr>
          <p:cNvSpPr/>
          <p:nvPr/>
        </p:nvSpPr>
        <p:spPr>
          <a:xfrm>
            <a:off x="5939271" y="3967575"/>
            <a:ext cx="313457" cy="32985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FD74FC3F-9ED9-3893-60C1-2C5B9BA47856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715771"/>
            <a:ext cx="6381750" cy="747653"/>
          </a:xfrm>
          <a:prstGeom prst="rect">
            <a:avLst/>
          </a:prstGeom>
        </p:spPr>
      </p:pic>
      <p:pic>
        <p:nvPicPr>
          <p:cNvPr id="2" name="Z_[06-07]_kiku1">
            <a:hlinkClick r:id="" action="ppaction://media"/>
            <a:extLst>
              <a:ext uri="{FF2B5EF4-FFF2-40B4-BE49-F238E27FC236}">
                <a16:creationId xmlns:a16="http://schemas.microsoft.com/office/drawing/2014/main" id="{0E0B9DBE-0D2F-266C-5582-7ABD1F8FAE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445360" y="2898069"/>
            <a:ext cx="260350" cy="25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426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7C681193-DBF7-2404-5A13-C2E31958936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10191" y="80526"/>
            <a:ext cx="5701422" cy="753487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1F9FFCC9-3E90-8011-87C9-99F56580A75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9184"/>
            <a:ext cx="2333287" cy="650260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C2128DE7-FD3A-2A4B-8EFF-E67D58BED475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288" y="675369"/>
            <a:ext cx="4451466" cy="713291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467DEE3E-B1F8-CA91-A544-0C89F3BE3326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75070" y="920198"/>
            <a:ext cx="3448136" cy="3591146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C2E32FA1-7B6B-D773-9EEE-1D9398FC427E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288" y="1388660"/>
            <a:ext cx="3709337" cy="1152545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554C932C-66C3-2862-6AE5-9B60DD5DF850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283" y="3560661"/>
            <a:ext cx="5471462" cy="719929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E3BF5886-3602-6931-6451-09A6D9B3CB6E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1475" y="4597529"/>
            <a:ext cx="9667875" cy="1678563"/>
          </a:xfrm>
          <a:prstGeom prst="rect">
            <a:avLst/>
          </a:prstGeom>
        </p:spPr>
      </p:pic>
      <p:pic>
        <p:nvPicPr>
          <p:cNvPr id="2" name="Z_[06-07]_kiku1">
            <a:hlinkClick r:id="" action="ppaction://media"/>
            <a:extLst>
              <a:ext uri="{FF2B5EF4-FFF2-40B4-BE49-F238E27FC236}">
                <a16:creationId xmlns:a16="http://schemas.microsoft.com/office/drawing/2014/main" id="{13739079-CD5C-FECC-EFD1-37B6B7242F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522782" y="3662588"/>
            <a:ext cx="267608" cy="254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165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7C681193-DBF7-2404-5A13-C2E31958936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10191" y="80526"/>
            <a:ext cx="5701422" cy="753487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1F9FFCC9-3E90-8011-87C9-99F56580A75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9184"/>
            <a:ext cx="2333287" cy="650260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C2128DE7-FD3A-2A4B-8EFF-E67D58BED47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598" y="637796"/>
            <a:ext cx="4451466" cy="713291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82ABB4D3-92EA-4010-0178-2E674AE3CE0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7211" y="2468408"/>
            <a:ext cx="4347429" cy="4155912"/>
          </a:xfrm>
          <a:prstGeom prst="rect">
            <a:avLst/>
          </a:prstGeom>
        </p:spPr>
      </p:pic>
      <p:pic>
        <p:nvPicPr>
          <p:cNvPr id="21" name="図 20">
            <a:extLst>
              <a:ext uri="{FF2B5EF4-FFF2-40B4-BE49-F238E27FC236}">
                <a16:creationId xmlns:a16="http://schemas.microsoft.com/office/drawing/2014/main" id="{A066CB4D-0DEF-982C-3077-19CEE44E7B98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597" y="1278526"/>
            <a:ext cx="8760821" cy="1261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2150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2D2524C2-CA3A-318D-E0B6-B161927F6A0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46040" y="39024"/>
            <a:ext cx="6039625" cy="669314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5105AC43-61C0-9D39-2315-6E7EA28E555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335" y="41263"/>
            <a:ext cx="2830829" cy="591981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A5219CE0-DDAF-07A1-3A5C-1DF45E377CE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335" y="633244"/>
            <a:ext cx="4387273" cy="673741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CB760551-A0B6-EC61-A06C-D3CB9E31BC3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091" y="1320712"/>
            <a:ext cx="5084734" cy="762078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7627DBF4-6345-2CD0-E353-BF275C6E2B66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7998" y="2096517"/>
            <a:ext cx="9289372" cy="990838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D31FB370-9209-E504-A4D4-45DD502CAC65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34093" y="3087355"/>
            <a:ext cx="6039625" cy="3661170"/>
          </a:xfrm>
          <a:prstGeom prst="rect">
            <a:avLst/>
          </a:prstGeom>
        </p:spPr>
      </p:pic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64B67AED-9A57-E113-FE63-8EF45798645B}"/>
              </a:ext>
            </a:extLst>
          </p:cNvPr>
          <p:cNvSpPr/>
          <p:nvPr/>
        </p:nvSpPr>
        <p:spPr>
          <a:xfrm>
            <a:off x="3325090" y="3966314"/>
            <a:ext cx="1524001" cy="509220"/>
          </a:xfrm>
          <a:prstGeom prst="rect">
            <a:avLst/>
          </a:prstGeom>
          <a:noFill/>
          <a:ln w="38100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3C6E9699-666B-683D-AF66-0163180E2702}"/>
              </a:ext>
            </a:extLst>
          </p:cNvPr>
          <p:cNvSpPr txBox="1"/>
          <p:nvPr/>
        </p:nvSpPr>
        <p:spPr>
          <a:xfrm>
            <a:off x="2819458" y="3762185"/>
            <a:ext cx="8692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b="1" dirty="0">
                <a:solidFill>
                  <a:srgbClr val="FF6969"/>
                </a:solidFill>
              </a:rPr>
              <a:t>①</a:t>
            </a:r>
            <a:endParaRPr kumimoji="1" lang="ja-JP" altLang="en-US" sz="2400" b="1" dirty="0">
              <a:solidFill>
                <a:srgbClr val="FF6969"/>
              </a:solidFill>
            </a:endParaRPr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C2889E2A-607A-1087-4C56-974F753B6233}"/>
              </a:ext>
            </a:extLst>
          </p:cNvPr>
          <p:cNvSpPr/>
          <p:nvPr/>
        </p:nvSpPr>
        <p:spPr>
          <a:xfrm>
            <a:off x="5953990" y="3966314"/>
            <a:ext cx="1524001" cy="509220"/>
          </a:xfrm>
          <a:prstGeom prst="rect">
            <a:avLst/>
          </a:prstGeom>
          <a:noFill/>
          <a:ln w="38100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8C9FF1B3-57FD-5826-82B8-2D121C563454}"/>
              </a:ext>
            </a:extLst>
          </p:cNvPr>
          <p:cNvSpPr txBox="1"/>
          <p:nvPr/>
        </p:nvSpPr>
        <p:spPr>
          <a:xfrm>
            <a:off x="5519379" y="3762185"/>
            <a:ext cx="8692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b="1">
                <a:solidFill>
                  <a:srgbClr val="FF6969"/>
                </a:solidFill>
              </a:rPr>
              <a:t>②</a:t>
            </a:r>
            <a:endParaRPr kumimoji="1" lang="ja-JP" altLang="en-US" sz="2400" b="1" dirty="0">
              <a:solidFill>
                <a:srgbClr val="FF6969"/>
              </a:solidFill>
            </a:endParaRPr>
          </a:p>
        </p:txBody>
      </p:sp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E84B152A-39C9-85C5-AD39-BA0702E4598E}"/>
              </a:ext>
            </a:extLst>
          </p:cNvPr>
          <p:cNvSpPr/>
          <p:nvPr/>
        </p:nvSpPr>
        <p:spPr>
          <a:xfrm>
            <a:off x="3254486" y="4561265"/>
            <a:ext cx="1012714" cy="239335"/>
          </a:xfrm>
          <a:prstGeom prst="rect">
            <a:avLst/>
          </a:prstGeom>
          <a:noFill/>
          <a:ln w="38100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296C4965-0274-F97E-A791-6C22664D0213}"/>
              </a:ext>
            </a:extLst>
          </p:cNvPr>
          <p:cNvSpPr txBox="1"/>
          <p:nvPr/>
        </p:nvSpPr>
        <p:spPr>
          <a:xfrm>
            <a:off x="2735698" y="4475534"/>
            <a:ext cx="6731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b="1" dirty="0">
                <a:solidFill>
                  <a:srgbClr val="FF6969"/>
                </a:solidFill>
              </a:rPr>
              <a:t>③</a:t>
            </a:r>
            <a:endParaRPr kumimoji="1" lang="ja-JP" altLang="en-US" sz="2400" b="1" dirty="0">
              <a:solidFill>
                <a:srgbClr val="FF6969"/>
              </a:solidFill>
            </a:endParaRPr>
          </a:p>
        </p:txBody>
      </p:sp>
      <p:sp>
        <p:nvSpPr>
          <p:cNvPr id="26" name="正方形/長方形 25">
            <a:extLst>
              <a:ext uri="{FF2B5EF4-FFF2-40B4-BE49-F238E27FC236}">
                <a16:creationId xmlns:a16="http://schemas.microsoft.com/office/drawing/2014/main" id="{1FC9B22C-40F4-FFD6-DC9A-68AFA8B1CFA3}"/>
              </a:ext>
            </a:extLst>
          </p:cNvPr>
          <p:cNvSpPr/>
          <p:nvPr/>
        </p:nvSpPr>
        <p:spPr>
          <a:xfrm>
            <a:off x="4299847" y="4546670"/>
            <a:ext cx="1061977" cy="253930"/>
          </a:xfrm>
          <a:prstGeom prst="rect">
            <a:avLst/>
          </a:prstGeom>
          <a:noFill/>
          <a:ln w="38100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84B35E3A-3F9E-BB56-8E6A-7C16256917CF}"/>
              </a:ext>
            </a:extLst>
          </p:cNvPr>
          <p:cNvSpPr txBox="1"/>
          <p:nvPr/>
        </p:nvSpPr>
        <p:spPr>
          <a:xfrm>
            <a:off x="5289063" y="4462182"/>
            <a:ext cx="6731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b="1" dirty="0">
                <a:solidFill>
                  <a:srgbClr val="FF6969"/>
                </a:solidFill>
              </a:rPr>
              <a:t>④</a:t>
            </a:r>
            <a:endParaRPr kumimoji="1" lang="ja-JP" altLang="en-US" sz="2400" b="1" dirty="0">
              <a:solidFill>
                <a:srgbClr val="FF6969"/>
              </a:solidFill>
            </a:endParaRPr>
          </a:p>
        </p:txBody>
      </p:sp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id="{70FB40D0-DA1F-CAAB-85A3-514036B6CC17}"/>
              </a:ext>
            </a:extLst>
          </p:cNvPr>
          <p:cNvSpPr/>
          <p:nvPr/>
        </p:nvSpPr>
        <p:spPr>
          <a:xfrm>
            <a:off x="5946491" y="4544070"/>
            <a:ext cx="1061977" cy="253930"/>
          </a:xfrm>
          <a:prstGeom prst="rect">
            <a:avLst/>
          </a:prstGeom>
          <a:noFill/>
          <a:ln w="38100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6D5B9ED3-D244-C12C-BA7B-FCE2B710E5F8}"/>
              </a:ext>
            </a:extLst>
          </p:cNvPr>
          <p:cNvSpPr txBox="1"/>
          <p:nvPr/>
        </p:nvSpPr>
        <p:spPr>
          <a:xfrm>
            <a:off x="6966125" y="4448830"/>
            <a:ext cx="6731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b="1" dirty="0">
                <a:solidFill>
                  <a:srgbClr val="FF6969"/>
                </a:solidFill>
              </a:rPr>
              <a:t>⑤</a:t>
            </a:r>
            <a:endParaRPr kumimoji="1" lang="ja-JP" altLang="en-US" sz="2400" b="1" dirty="0">
              <a:solidFill>
                <a:srgbClr val="FF6969"/>
              </a:solidFill>
            </a:endParaRPr>
          </a:p>
        </p:txBody>
      </p:sp>
      <p:sp>
        <p:nvSpPr>
          <p:cNvPr id="30" name="正方形/長方形 29">
            <a:extLst>
              <a:ext uri="{FF2B5EF4-FFF2-40B4-BE49-F238E27FC236}">
                <a16:creationId xmlns:a16="http://schemas.microsoft.com/office/drawing/2014/main" id="{7288DC15-B051-AA0C-F52A-AC3335667090}"/>
              </a:ext>
            </a:extLst>
          </p:cNvPr>
          <p:cNvSpPr/>
          <p:nvPr/>
        </p:nvSpPr>
        <p:spPr>
          <a:xfrm>
            <a:off x="3216102" y="5265659"/>
            <a:ext cx="1061977" cy="346369"/>
          </a:xfrm>
          <a:prstGeom prst="rect">
            <a:avLst/>
          </a:prstGeom>
          <a:noFill/>
          <a:ln w="38100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D8A6DB6D-6B99-6A2B-9E01-78E364569E2D}"/>
              </a:ext>
            </a:extLst>
          </p:cNvPr>
          <p:cNvSpPr txBox="1"/>
          <p:nvPr/>
        </p:nvSpPr>
        <p:spPr>
          <a:xfrm>
            <a:off x="2735698" y="5228823"/>
            <a:ext cx="6731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b="1" dirty="0">
                <a:solidFill>
                  <a:srgbClr val="FF6969"/>
                </a:solidFill>
              </a:rPr>
              <a:t>⑥</a:t>
            </a:r>
            <a:endParaRPr kumimoji="1" lang="ja-JP" altLang="en-US" sz="2400" b="1" dirty="0">
              <a:solidFill>
                <a:srgbClr val="FF696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3576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/>
      <p:bldP spid="20" grpId="0" animBg="1"/>
      <p:bldP spid="21" grpId="0"/>
      <p:bldP spid="22" grpId="0" animBg="1"/>
      <p:bldP spid="23" grpId="0"/>
      <p:bldP spid="26" grpId="0" animBg="1"/>
      <p:bldP spid="27" grpId="0"/>
      <p:bldP spid="28" grpId="0" animBg="1"/>
      <p:bldP spid="29" grpId="0"/>
      <p:bldP spid="30" grpId="0" animBg="1"/>
      <p:bldP spid="31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図 28">
            <a:extLst>
              <a:ext uri="{FF2B5EF4-FFF2-40B4-BE49-F238E27FC236}">
                <a16:creationId xmlns:a16="http://schemas.microsoft.com/office/drawing/2014/main" id="{AB1A8478-ED30-B0F7-4F32-625F4ED8DD4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5200" y="2247809"/>
            <a:ext cx="6248400" cy="1357734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7C681193-DBF7-2404-5A13-C2E31958936F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10191" y="80526"/>
            <a:ext cx="5701422" cy="753487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1F9FFCC9-3E90-8011-87C9-99F56580A752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9184"/>
            <a:ext cx="2333287" cy="650260"/>
          </a:xfrm>
          <a:prstGeom prst="rect">
            <a:avLst/>
          </a:prstGeom>
        </p:spPr>
      </p:pic>
      <p:sp>
        <p:nvSpPr>
          <p:cNvPr id="20" name="楕円 19">
            <a:extLst>
              <a:ext uri="{FF2B5EF4-FFF2-40B4-BE49-F238E27FC236}">
                <a16:creationId xmlns:a16="http://schemas.microsoft.com/office/drawing/2014/main" id="{8B29F9C4-FD8C-3D6E-0934-8E61245187A7}"/>
              </a:ext>
            </a:extLst>
          </p:cNvPr>
          <p:cNvSpPr/>
          <p:nvPr/>
        </p:nvSpPr>
        <p:spPr>
          <a:xfrm>
            <a:off x="4471661" y="2397759"/>
            <a:ext cx="517391" cy="52891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82ABB4D3-92EA-4010-0178-2E674AE3CE03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05800" y="702745"/>
            <a:ext cx="2705813" cy="2586614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F210C73E-D9D6-0222-3C59-474A672FF022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80552"/>
            <a:ext cx="7711440" cy="774010"/>
          </a:xfrm>
          <a:prstGeom prst="rect">
            <a:avLst/>
          </a:prstGeom>
        </p:spPr>
      </p:pic>
      <p:pic>
        <p:nvPicPr>
          <p:cNvPr id="27" name="図 26">
            <a:extLst>
              <a:ext uri="{FF2B5EF4-FFF2-40B4-BE49-F238E27FC236}">
                <a16:creationId xmlns:a16="http://schemas.microsoft.com/office/drawing/2014/main" id="{147E3303-672E-79D1-B499-283E1E0B2904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579905"/>
            <a:ext cx="6537961" cy="825745"/>
          </a:xfrm>
          <a:prstGeom prst="rect">
            <a:avLst/>
          </a:prstGeom>
        </p:spPr>
      </p:pic>
      <p:pic>
        <p:nvPicPr>
          <p:cNvPr id="2" name="図 1">
            <a:extLst>
              <a:ext uri="{FF2B5EF4-FFF2-40B4-BE49-F238E27FC236}">
                <a16:creationId xmlns:a16="http://schemas.microsoft.com/office/drawing/2014/main" id="{2A1C5181-B466-7DCE-1154-4EC53E0C44AB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560405"/>
            <a:ext cx="4471661" cy="825744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1FEC680D-FBB3-D248-E441-7C69DDD0F33D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806" y="4358558"/>
            <a:ext cx="11623933" cy="98670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FF3EE3F6-02C4-6FA3-CBF7-3678B29B4E4C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655" y="5321550"/>
            <a:ext cx="4208349" cy="850643"/>
          </a:xfrm>
          <a:prstGeom prst="rect">
            <a:avLst/>
          </a:prstGeom>
        </p:spPr>
      </p:pic>
      <p:sp>
        <p:nvSpPr>
          <p:cNvPr id="11" name="楕円 10">
            <a:extLst>
              <a:ext uri="{FF2B5EF4-FFF2-40B4-BE49-F238E27FC236}">
                <a16:creationId xmlns:a16="http://schemas.microsoft.com/office/drawing/2014/main" id="{1B022F5F-1838-BD18-3479-CCEDBAF58A6A}"/>
              </a:ext>
            </a:extLst>
          </p:cNvPr>
          <p:cNvSpPr/>
          <p:nvPr/>
        </p:nvSpPr>
        <p:spPr>
          <a:xfrm>
            <a:off x="3195320" y="4351435"/>
            <a:ext cx="2834640" cy="97011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8F6EC92B-764D-082A-29DF-497866BFAA1D}"/>
              </a:ext>
            </a:extLst>
          </p:cNvPr>
          <p:cNvSpPr txBox="1"/>
          <p:nvPr/>
        </p:nvSpPr>
        <p:spPr>
          <a:xfrm>
            <a:off x="916642" y="6229651"/>
            <a:ext cx="23955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rgbClr val="FF0000"/>
                </a:solidFill>
                <a:latin typeface="+mj-ea"/>
                <a:ea typeface="+mj-ea"/>
              </a:rPr>
              <a:t>あるきます</a:t>
            </a:r>
            <a:endParaRPr kumimoji="1" lang="ja-JP" altLang="en-US" sz="24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pic>
        <p:nvPicPr>
          <p:cNvPr id="4" name="Z_[06-08]_kiku2">
            <a:hlinkClick r:id="" action="ppaction://media"/>
            <a:extLst>
              <a:ext uri="{FF2B5EF4-FFF2-40B4-BE49-F238E27FC236}">
                <a16:creationId xmlns:a16="http://schemas.microsoft.com/office/drawing/2014/main" id="{F663342B-C0B0-279A-2D61-BB22804980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826250" y="859518"/>
            <a:ext cx="274411" cy="288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996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0" grpId="0" animBg="1"/>
      <p:bldP spid="11" grpId="0" animBg="1"/>
      <p:bldP spid="1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7C681193-DBF7-2404-5A13-C2E31958936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10191" y="80526"/>
            <a:ext cx="5701422" cy="753487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1F9FFCC9-3E90-8011-87C9-99F56580A75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9184"/>
            <a:ext cx="2333287" cy="650260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82ABB4D3-92EA-4010-0178-2E674AE3CE03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4958" y="3086800"/>
            <a:ext cx="3789416" cy="3622481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D4C5A708-84C6-BB2B-CD55-94636BC9D076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32812"/>
            <a:ext cx="5781809" cy="771035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BDBD6130-CA7F-2663-B564-843B27A297AC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7626" y="2026900"/>
            <a:ext cx="8796759" cy="1261564"/>
          </a:xfrm>
          <a:prstGeom prst="rect">
            <a:avLst/>
          </a:prstGeom>
        </p:spPr>
      </p:pic>
      <p:pic>
        <p:nvPicPr>
          <p:cNvPr id="2" name="Z_[06-08]_kiku2">
            <a:hlinkClick r:id="" action="ppaction://media"/>
            <a:extLst>
              <a:ext uri="{FF2B5EF4-FFF2-40B4-BE49-F238E27FC236}">
                <a16:creationId xmlns:a16="http://schemas.microsoft.com/office/drawing/2014/main" id="{450C4765-D7B8-1082-526E-7FF04188D7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649107" y="1233714"/>
            <a:ext cx="288018" cy="301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785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2D2524C2-CA3A-318D-E0B6-B161927F6A0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46040" y="39024"/>
            <a:ext cx="6039625" cy="669314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5105AC43-61C0-9D39-2315-6E7EA28E555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335" y="41263"/>
            <a:ext cx="2830829" cy="591981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A5219CE0-DDAF-07A1-3A5C-1DF45E377CE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335" y="633244"/>
            <a:ext cx="4387273" cy="673741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2E7DB8C2-0974-5CF9-094E-AD4E2EDE989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210" y="1538366"/>
            <a:ext cx="4279398" cy="751004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FDCB6717-DB4E-B619-5421-6EEAA1F5B3D2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2421" y="2520751"/>
            <a:ext cx="10147238" cy="3583025"/>
          </a:xfrm>
          <a:prstGeom prst="rect">
            <a:avLst/>
          </a:prstGeom>
        </p:spPr>
      </p:pic>
      <p:sp>
        <p:nvSpPr>
          <p:cNvPr id="12" name="楕円 11">
            <a:extLst>
              <a:ext uri="{FF2B5EF4-FFF2-40B4-BE49-F238E27FC236}">
                <a16:creationId xmlns:a16="http://schemas.microsoft.com/office/drawing/2014/main" id="{80084D43-4B29-D4C7-99BE-6254A89EAB59}"/>
              </a:ext>
            </a:extLst>
          </p:cNvPr>
          <p:cNvSpPr/>
          <p:nvPr/>
        </p:nvSpPr>
        <p:spPr>
          <a:xfrm>
            <a:off x="7632441" y="2621902"/>
            <a:ext cx="3587138" cy="371325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83725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2D2524C2-CA3A-318D-E0B6-B161927F6A0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46040" y="39024"/>
            <a:ext cx="6039625" cy="669314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36C2AB78-C8E9-3C6C-4537-F4FF8E23670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88437" y="1059877"/>
            <a:ext cx="6903563" cy="4946553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5105AC43-61C0-9D39-2315-6E7EA28E555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335" y="41263"/>
            <a:ext cx="2830829" cy="591981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A5219CE0-DDAF-07A1-3A5C-1DF45E377CE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335" y="633244"/>
            <a:ext cx="4387273" cy="673741"/>
          </a:xfrm>
          <a:prstGeom prst="rect">
            <a:avLst/>
          </a:prstGeom>
        </p:spPr>
      </p:pic>
      <p:sp>
        <p:nvSpPr>
          <p:cNvPr id="12" name="楕円 11">
            <a:extLst>
              <a:ext uri="{FF2B5EF4-FFF2-40B4-BE49-F238E27FC236}">
                <a16:creationId xmlns:a16="http://schemas.microsoft.com/office/drawing/2014/main" id="{80084D43-4B29-D4C7-99BE-6254A89EAB59}"/>
              </a:ext>
            </a:extLst>
          </p:cNvPr>
          <p:cNvSpPr/>
          <p:nvPr/>
        </p:nvSpPr>
        <p:spPr>
          <a:xfrm>
            <a:off x="6584911" y="1761772"/>
            <a:ext cx="951723" cy="44631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688BBBC3-3BF4-4C06-1023-D75BD36C1D08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7452" y="1306985"/>
            <a:ext cx="3651405" cy="775298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80091BE7-B510-0899-B893-D72628D967DB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297" y="5271283"/>
            <a:ext cx="6428792" cy="1408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570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689B7B01-DCF0-E8BD-1D7E-7C1B33246F9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336" y="82828"/>
            <a:ext cx="3832416" cy="669314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F7DC7886-549E-67DE-0D42-B908D6E3B0B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4739" y="744916"/>
            <a:ext cx="7488025" cy="695054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707D8D32-8F5F-9B2B-3179-B89B5CDCC9F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4739" y="1446922"/>
            <a:ext cx="5216247" cy="778124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E03C019C-3BDA-45FE-FC89-4FE4523AD5F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1093" y="2129426"/>
            <a:ext cx="8119620" cy="1329752"/>
          </a:xfrm>
          <a:prstGeom prst="rect">
            <a:avLst/>
          </a:prstGeom>
        </p:spPr>
      </p:pic>
      <p:pic>
        <p:nvPicPr>
          <p:cNvPr id="18" name="図 17">
            <a:extLst>
              <a:ext uri="{FF2B5EF4-FFF2-40B4-BE49-F238E27FC236}">
                <a16:creationId xmlns:a16="http://schemas.microsoft.com/office/drawing/2014/main" id="{E11A709A-C5A9-10DD-2A0D-E3061CF6963E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69563" y="3511969"/>
            <a:ext cx="8639863" cy="3346031"/>
          </a:xfrm>
          <a:prstGeom prst="rect">
            <a:avLst/>
          </a:prstGeom>
        </p:spPr>
      </p:pic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E78D59C4-0B3E-8E84-3707-ED2ECECCA64A}"/>
              </a:ext>
            </a:extLst>
          </p:cNvPr>
          <p:cNvSpPr/>
          <p:nvPr/>
        </p:nvSpPr>
        <p:spPr>
          <a:xfrm>
            <a:off x="2253006" y="4536114"/>
            <a:ext cx="1140644" cy="1487614"/>
          </a:xfrm>
          <a:prstGeom prst="rect">
            <a:avLst/>
          </a:prstGeom>
          <a:noFill/>
          <a:ln w="38100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735DDB2C-B2FC-7902-FCCE-E0BC9EFF9F8F}"/>
              </a:ext>
            </a:extLst>
          </p:cNvPr>
          <p:cNvSpPr txBox="1"/>
          <p:nvPr/>
        </p:nvSpPr>
        <p:spPr>
          <a:xfrm>
            <a:off x="1818395" y="4148634"/>
            <a:ext cx="8692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b="1" dirty="0">
                <a:solidFill>
                  <a:srgbClr val="FF6969"/>
                </a:solidFill>
              </a:rPr>
              <a:t>①</a:t>
            </a:r>
            <a:endParaRPr kumimoji="1" lang="ja-JP" altLang="en-US" sz="2400" b="1" dirty="0">
              <a:solidFill>
                <a:srgbClr val="FF6969"/>
              </a:solidFill>
            </a:endParaRPr>
          </a:p>
        </p:txBody>
      </p:sp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CEF34418-9342-F547-F970-363325BAC364}"/>
              </a:ext>
            </a:extLst>
          </p:cNvPr>
          <p:cNvSpPr/>
          <p:nvPr/>
        </p:nvSpPr>
        <p:spPr>
          <a:xfrm>
            <a:off x="3421930" y="4536114"/>
            <a:ext cx="2545237" cy="1487614"/>
          </a:xfrm>
          <a:prstGeom prst="rect">
            <a:avLst/>
          </a:prstGeom>
          <a:noFill/>
          <a:ln w="38100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2A9AC121-2C01-9CC1-83FC-4F17203C3927}"/>
              </a:ext>
            </a:extLst>
          </p:cNvPr>
          <p:cNvSpPr txBox="1"/>
          <p:nvPr/>
        </p:nvSpPr>
        <p:spPr>
          <a:xfrm>
            <a:off x="3371060" y="4140047"/>
            <a:ext cx="19395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b="1">
                <a:solidFill>
                  <a:srgbClr val="FF6969"/>
                </a:solidFill>
              </a:rPr>
              <a:t>②</a:t>
            </a:r>
            <a:endParaRPr kumimoji="1" lang="ja-JP" altLang="en-US" sz="2400" b="1" dirty="0">
              <a:solidFill>
                <a:srgbClr val="FF6969"/>
              </a:solidFill>
            </a:endParaRPr>
          </a:p>
        </p:txBody>
      </p:sp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id="{587401E4-A75E-66FC-B4E9-F1D9A55F8CA0}"/>
              </a:ext>
            </a:extLst>
          </p:cNvPr>
          <p:cNvSpPr/>
          <p:nvPr/>
        </p:nvSpPr>
        <p:spPr>
          <a:xfrm>
            <a:off x="6022369" y="4536114"/>
            <a:ext cx="1519075" cy="1487614"/>
          </a:xfrm>
          <a:prstGeom prst="rect">
            <a:avLst/>
          </a:prstGeom>
          <a:noFill/>
          <a:ln w="38100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9A698C66-19D2-939C-96DD-0DB67B6D68E2}"/>
              </a:ext>
            </a:extLst>
          </p:cNvPr>
          <p:cNvSpPr txBox="1"/>
          <p:nvPr/>
        </p:nvSpPr>
        <p:spPr>
          <a:xfrm>
            <a:off x="6023631" y="4150314"/>
            <a:ext cx="11576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b="1">
                <a:solidFill>
                  <a:srgbClr val="FF6969"/>
                </a:solidFill>
              </a:rPr>
              <a:t>③</a:t>
            </a:r>
            <a:endParaRPr kumimoji="1" lang="ja-JP" altLang="en-US" sz="2400" b="1" dirty="0">
              <a:solidFill>
                <a:srgbClr val="FF6969"/>
              </a:solidFill>
            </a:endParaRPr>
          </a:p>
        </p:txBody>
      </p:sp>
      <p:sp>
        <p:nvSpPr>
          <p:cNvPr id="26" name="正方形/長方形 25">
            <a:extLst>
              <a:ext uri="{FF2B5EF4-FFF2-40B4-BE49-F238E27FC236}">
                <a16:creationId xmlns:a16="http://schemas.microsoft.com/office/drawing/2014/main" id="{02E57195-987F-DC4E-2E42-2BE0FD3282E7}"/>
              </a:ext>
            </a:extLst>
          </p:cNvPr>
          <p:cNvSpPr/>
          <p:nvPr/>
        </p:nvSpPr>
        <p:spPr>
          <a:xfrm>
            <a:off x="7577792" y="4536114"/>
            <a:ext cx="998790" cy="1487614"/>
          </a:xfrm>
          <a:prstGeom prst="rect">
            <a:avLst/>
          </a:prstGeom>
          <a:noFill/>
          <a:ln w="38100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82DDB249-4087-DDDB-A196-93B7D6D9E222}"/>
              </a:ext>
            </a:extLst>
          </p:cNvPr>
          <p:cNvSpPr txBox="1"/>
          <p:nvPr/>
        </p:nvSpPr>
        <p:spPr>
          <a:xfrm>
            <a:off x="7417717" y="4159741"/>
            <a:ext cx="8692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b="1">
                <a:solidFill>
                  <a:srgbClr val="FF6969"/>
                </a:solidFill>
              </a:rPr>
              <a:t>④</a:t>
            </a:r>
            <a:endParaRPr kumimoji="1" lang="ja-JP" altLang="en-US" sz="2400" b="1" dirty="0">
              <a:solidFill>
                <a:srgbClr val="FF6969"/>
              </a:solidFill>
            </a:endParaRP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8F382D66-7568-7334-9A95-968FD1ADAB65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46040" y="39024"/>
            <a:ext cx="6039625" cy="669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262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/>
      <p:bldP spid="22" grpId="0" animBg="1"/>
      <p:bldP spid="23" grpId="0"/>
      <p:bldP spid="24" grpId="0" animBg="1"/>
      <p:bldP spid="25" grpId="0"/>
      <p:bldP spid="26" grpId="0" animBg="1"/>
      <p:bldP spid="2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689B7B01-DCF0-E8BD-1D7E-7C1B33246F9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336" y="82828"/>
            <a:ext cx="3832416" cy="669314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F7DC7886-549E-67DE-0D42-B908D6E3B0B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4739" y="744916"/>
            <a:ext cx="7488025" cy="695054"/>
          </a:xfrm>
          <a:prstGeom prst="rect">
            <a:avLst/>
          </a:prstGeom>
        </p:spPr>
      </p:pic>
      <p:pic>
        <p:nvPicPr>
          <p:cNvPr id="18" name="図 17">
            <a:extLst>
              <a:ext uri="{FF2B5EF4-FFF2-40B4-BE49-F238E27FC236}">
                <a16:creationId xmlns:a16="http://schemas.microsoft.com/office/drawing/2014/main" id="{E11A709A-C5A9-10DD-2A0D-E3061CF6963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7905" y="2274242"/>
            <a:ext cx="8639863" cy="3346031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CFB60400-CB40-2CF8-0034-00D8B32F918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0194" y="1484959"/>
            <a:ext cx="6391373" cy="744294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9494D276-7798-3C94-FF76-D2A51CCAC4F2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49072" y="5254295"/>
            <a:ext cx="7136592" cy="1296567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74FA36EF-6BBA-D4AC-1637-C9C7E52758B7}"/>
              </a:ext>
            </a:extLst>
          </p:cNvPr>
          <p:cNvSpPr txBox="1"/>
          <p:nvPr/>
        </p:nvSpPr>
        <p:spPr>
          <a:xfrm>
            <a:off x="7323567" y="1728528"/>
            <a:ext cx="34889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srgbClr val="FF6969"/>
                </a:solidFill>
                <a:latin typeface="+mj-ea"/>
                <a:ea typeface="+mj-ea"/>
              </a:rPr>
              <a:t>約</a:t>
            </a:r>
            <a:r>
              <a:rPr lang="en-US" altLang="ja-JP" sz="2800" dirty="0">
                <a:solidFill>
                  <a:srgbClr val="FF6969"/>
                </a:solidFill>
                <a:latin typeface="+mj-ea"/>
                <a:ea typeface="+mj-ea"/>
              </a:rPr>
              <a:t>10</a:t>
            </a:r>
            <a:r>
              <a:rPr lang="ja-JP" altLang="en-US" sz="2800" dirty="0">
                <a:solidFill>
                  <a:srgbClr val="FF6969"/>
                </a:solidFill>
                <a:latin typeface="+mj-ea"/>
                <a:ea typeface="+mj-ea"/>
              </a:rPr>
              <a:t>分　おくれている</a:t>
            </a:r>
            <a:endParaRPr kumimoji="1" lang="ja-JP" altLang="en-US" sz="2800" dirty="0">
              <a:solidFill>
                <a:srgbClr val="FF6969"/>
              </a:solidFill>
              <a:latin typeface="+mj-ea"/>
              <a:ea typeface="+mj-ea"/>
            </a:endParaRP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3E045EFF-3421-1900-E1AA-66390600410C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46040" y="39024"/>
            <a:ext cx="6039625" cy="669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727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E5C5E96A-FF8F-4453-7871-4F20AA275FA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46040" y="39024"/>
            <a:ext cx="6039625" cy="669314"/>
          </a:xfrm>
          <a:prstGeom prst="rect">
            <a:avLst/>
          </a:prstGeom>
        </p:spPr>
      </p:pic>
      <p:pic>
        <p:nvPicPr>
          <p:cNvPr id="20" name="図 19">
            <a:extLst>
              <a:ext uri="{FF2B5EF4-FFF2-40B4-BE49-F238E27FC236}">
                <a16:creationId xmlns:a16="http://schemas.microsoft.com/office/drawing/2014/main" id="{C8B2FEE2-0D9E-DEBC-483C-B120173A88C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021" y="39023"/>
            <a:ext cx="3125816" cy="611573"/>
          </a:xfrm>
          <a:prstGeom prst="rect">
            <a:avLst/>
          </a:prstGeom>
        </p:spPr>
      </p:pic>
      <p:pic>
        <p:nvPicPr>
          <p:cNvPr id="26" name="図 25">
            <a:extLst>
              <a:ext uri="{FF2B5EF4-FFF2-40B4-BE49-F238E27FC236}">
                <a16:creationId xmlns:a16="http://schemas.microsoft.com/office/drawing/2014/main" id="{9FF0C495-E348-3FCD-746E-FD91CF4606A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334" y="708338"/>
            <a:ext cx="4604383" cy="669314"/>
          </a:xfrm>
          <a:prstGeom prst="rect">
            <a:avLst/>
          </a:prstGeom>
        </p:spPr>
      </p:pic>
      <p:pic>
        <p:nvPicPr>
          <p:cNvPr id="30" name="図 29">
            <a:extLst>
              <a:ext uri="{FF2B5EF4-FFF2-40B4-BE49-F238E27FC236}">
                <a16:creationId xmlns:a16="http://schemas.microsoft.com/office/drawing/2014/main" id="{7DCE08B5-F986-4CC2-05D5-530445B689F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65" y="1633290"/>
            <a:ext cx="3482879" cy="740455"/>
          </a:xfrm>
          <a:prstGeom prst="rect">
            <a:avLst/>
          </a:prstGeom>
        </p:spPr>
      </p:pic>
      <p:pic>
        <p:nvPicPr>
          <p:cNvPr id="32" name="図 31">
            <a:extLst>
              <a:ext uri="{FF2B5EF4-FFF2-40B4-BE49-F238E27FC236}">
                <a16:creationId xmlns:a16="http://schemas.microsoft.com/office/drawing/2014/main" id="{D4D5F948-3630-438D-B5E4-46E365BFF571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0328" y="1559188"/>
            <a:ext cx="5484158" cy="5229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544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E5C5E96A-FF8F-4453-7871-4F20AA275FA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46040" y="39024"/>
            <a:ext cx="6039625" cy="669314"/>
          </a:xfrm>
          <a:prstGeom prst="rect">
            <a:avLst/>
          </a:prstGeom>
        </p:spPr>
      </p:pic>
      <p:pic>
        <p:nvPicPr>
          <p:cNvPr id="20" name="図 19">
            <a:extLst>
              <a:ext uri="{FF2B5EF4-FFF2-40B4-BE49-F238E27FC236}">
                <a16:creationId xmlns:a16="http://schemas.microsoft.com/office/drawing/2014/main" id="{C8B2FEE2-0D9E-DEBC-483C-B120173A88C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021" y="39023"/>
            <a:ext cx="3125816" cy="611573"/>
          </a:xfrm>
          <a:prstGeom prst="rect">
            <a:avLst/>
          </a:prstGeom>
        </p:spPr>
      </p:pic>
      <p:pic>
        <p:nvPicPr>
          <p:cNvPr id="26" name="図 25">
            <a:extLst>
              <a:ext uri="{FF2B5EF4-FFF2-40B4-BE49-F238E27FC236}">
                <a16:creationId xmlns:a16="http://schemas.microsoft.com/office/drawing/2014/main" id="{9FF0C495-E348-3FCD-746E-FD91CF4606A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334" y="708338"/>
            <a:ext cx="4604383" cy="669314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488E00F8-2598-971B-C6B9-D0A8FC9819B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334" y="1559188"/>
            <a:ext cx="3249216" cy="669314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A3A7151F-43CD-E34E-6D49-448896563226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2253" y="2228502"/>
            <a:ext cx="9151746" cy="3067436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E81E5659-5F0D-45A5-42CD-50CF90B0DAB6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3200" y="5295938"/>
            <a:ext cx="3999346" cy="1395683"/>
          </a:xfrm>
          <a:prstGeom prst="rect">
            <a:avLst/>
          </a:prstGeom>
        </p:spPr>
      </p:pic>
      <p:sp>
        <p:nvSpPr>
          <p:cNvPr id="11" name="楕円 10">
            <a:extLst>
              <a:ext uri="{FF2B5EF4-FFF2-40B4-BE49-F238E27FC236}">
                <a16:creationId xmlns:a16="http://schemas.microsoft.com/office/drawing/2014/main" id="{06CC8837-CF43-2719-BF52-D59E7EF27D12}"/>
              </a:ext>
            </a:extLst>
          </p:cNvPr>
          <p:cNvSpPr/>
          <p:nvPr/>
        </p:nvSpPr>
        <p:spPr>
          <a:xfrm>
            <a:off x="1485821" y="2478037"/>
            <a:ext cx="2796930" cy="284443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7076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ユーザー定義 1">
      <a:majorFont>
        <a:latin typeface="UD デジタル 教科書体 NK-B"/>
        <a:ea typeface="UD デジタル 教科書体 NK-R"/>
        <a:cs typeface="Saysettha"/>
      </a:majorFont>
      <a:minorFont>
        <a:latin typeface="游ゴシック"/>
        <a:ea typeface="游ゴシック"/>
        <a:cs typeface="Saysetth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7647</TotalTime>
  <Words>66</Words>
  <Application>Microsoft Office PowerPoint</Application>
  <PresentationFormat>Widescreen</PresentationFormat>
  <Paragraphs>50</Paragraphs>
  <Slides>31</Slides>
  <Notes>26</Notes>
  <HiddenSlides>0</HiddenSlides>
  <MMClips>18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5" baseType="lpstr">
      <vt:lpstr>UD デジタル 教科書体 NK-B</vt:lpstr>
      <vt:lpstr>游ゴシック</vt:lpstr>
      <vt:lpstr>Arial</vt:lpstr>
      <vt:lpstr>Office テーマ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いろどり　ເລີ່ມຕົ້ນ</dc:title>
  <dc:creator>相馬森　佳奈</dc:creator>
  <cp:lastModifiedBy>Ningkham Thongthimahaxay</cp:lastModifiedBy>
  <cp:revision>556</cp:revision>
  <dcterms:created xsi:type="dcterms:W3CDTF">2025-03-04T06:27:47Z</dcterms:created>
  <dcterms:modified xsi:type="dcterms:W3CDTF">2026-02-27T07:16:20Z</dcterms:modified>
</cp:coreProperties>
</file>