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816" r:id="rId2"/>
    <p:sldId id="768" r:id="rId3"/>
    <p:sldId id="817" r:id="rId4"/>
    <p:sldId id="818" r:id="rId5"/>
    <p:sldId id="819" r:id="rId6"/>
    <p:sldId id="820" r:id="rId7"/>
    <p:sldId id="821" r:id="rId8"/>
    <p:sldId id="503" r:id="rId9"/>
    <p:sldId id="500" r:id="rId10"/>
    <p:sldId id="502" r:id="rId11"/>
    <p:sldId id="501" r:id="rId12"/>
    <p:sldId id="822" r:id="rId13"/>
    <p:sldId id="823" r:id="rId14"/>
    <p:sldId id="824" r:id="rId15"/>
    <p:sldId id="825" r:id="rId16"/>
    <p:sldId id="826" r:id="rId17"/>
    <p:sldId id="499" r:id="rId18"/>
    <p:sldId id="771" r:id="rId19"/>
    <p:sldId id="827" r:id="rId20"/>
    <p:sldId id="828" r:id="rId21"/>
    <p:sldId id="829" r:id="rId22"/>
    <p:sldId id="475" r:id="rId23"/>
    <p:sldId id="369" r:id="rId24"/>
    <p:sldId id="830" r:id="rId25"/>
    <p:sldId id="831" r:id="rId26"/>
    <p:sldId id="365" r:id="rId27"/>
    <p:sldId id="400" r:id="rId28"/>
    <p:sldId id="438" r:id="rId29"/>
    <p:sldId id="402" r:id="rId3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CA"/>
    <a:srgbClr val="FFFFFF"/>
    <a:srgbClr val="FF6969"/>
    <a:srgbClr val="E8E6ED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4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8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7:15:48.219" v="30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7:15:41.694" v="0" actId="47"/>
        <pc:sldMkLst>
          <pc:docMk/>
          <pc:sldMk cId="2979136662" sldId="257"/>
        </pc:sldMkLst>
      </pc:sldChg>
      <pc:sldChg chg="del">
        <pc:chgData name="Ningkham Thongthimahaxay" userId="5cdccbc1-80d8-4943-a810-18429d6cdb14" providerId="ADAL" clId="{68914001-3854-47A5-8B1B-D1578204552E}" dt="2026-02-27T07:15:42.184" v="1" actId="47"/>
        <pc:sldMkLst>
          <pc:docMk/>
          <pc:sldMk cId="881251557" sldId="471"/>
        </pc:sldMkLst>
      </pc:sldChg>
      <pc:sldChg chg="del">
        <pc:chgData name="Ningkham Thongthimahaxay" userId="5cdccbc1-80d8-4943-a810-18429d6cdb14" providerId="ADAL" clId="{68914001-3854-47A5-8B1B-D1578204552E}" dt="2026-02-27T07:15:42.234" v="2" actId="47"/>
        <pc:sldMkLst>
          <pc:docMk/>
          <pc:sldMk cId="2053576378" sldId="496"/>
        </pc:sldMkLst>
      </pc:sldChg>
      <pc:sldChg chg="del">
        <pc:chgData name="Ningkham Thongthimahaxay" userId="5cdccbc1-80d8-4943-a810-18429d6cdb14" providerId="ADAL" clId="{68914001-3854-47A5-8B1B-D1578204552E}" dt="2026-02-27T07:15:45.327" v="21" actId="47"/>
        <pc:sldMkLst>
          <pc:docMk/>
          <pc:sldMk cId="198486564" sldId="497"/>
        </pc:sldMkLst>
      </pc:sldChg>
      <pc:sldChg chg="del">
        <pc:chgData name="Ningkham Thongthimahaxay" userId="5cdccbc1-80d8-4943-a810-18429d6cdb14" providerId="ADAL" clId="{68914001-3854-47A5-8B1B-D1578204552E}" dt="2026-02-27T07:15:44.123" v="20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7:15:42.459" v="10" actId="47"/>
        <pc:sldMkLst>
          <pc:docMk/>
          <pc:sldMk cId="2972331353" sldId="731"/>
        </pc:sldMkLst>
      </pc:sldChg>
      <pc:sldChg chg="del">
        <pc:chgData name="Ningkham Thongthimahaxay" userId="5cdccbc1-80d8-4943-a810-18429d6cdb14" providerId="ADAL" clId="{68914001-3854-47A5-8B1B-D1578204552E}" dt="2026-02-27T07:15:43.416" v="13" actId="47"/>
        <pc:sldMkLst>
          <pc:docMk/>
          <pc:sldMk cId="1751315656" sldId="733"/>
        </pc:sldMkLst>
      </pc:sldChg>
      <pc:sldChg chg="del">
        <pc:chgData name="Ningkham Thongthimahaxay" userId="5cdccbc1-80d8-4943-a810-18429d6cdb14" providerId="ADAL" clId="{68914001-3854-47A5-8B1B-D1578204552E}" dt="2026-02-27T07:15:43.901" v="14" actId="47"/>
        <pc:sldMkLst>
          <pc:docMk/>
          <pc:sldMk cId="49658487" sldId="734"/>
        </pc:sldMkLst>
      </pc:sldChg>
      <pc:sldChg chg="del">
        <pc:chgData name="Ningkham Thongthimahaxay" userId="5cdccbc1-80d8-4943-a810-18429d6cdb14" providerId="ADAL" clId="{68914001-3854-47A5-8B1B-D1578204552E}" dt="2026-02-27T07:15:44.022" v="16" actId="47"/>
        <pc:sldMkLst>
          <pc:docMk/>
          <pc:sldMk cId="1052383332" sldId="735"/>
        </pc:sldMkLst>
      </pc:sldChg>
      <pc:sldChg chg="del">
        <pc:chgData name="Ningkham Thongthimahaxay" userId="5cdccbc1-80d8-4943-a810-18429d6cdb14" providerId="ADAL" clId="{68914001-3854-47A5-8B1B-D1578204552E}" dt="2026-02-27T07:15:42.337" v="5" actId="47"/>
        <pc:sldMkLst>
          <pc:docMk/>
          <pc:sldMk cId="1663262836" sldId="762"/>
        </pc:sldMkLst>
      </pc:sldChg>
      <pc:sldChg chg="del">
        <pc:chgData name="Ningkham Thongthimahaxay" userId="5cdccbc1-80d8-4943-a810-18429d6cdb14" providerId="ADAL" clId="{68914001-3854-47A5-8B1B-D1578204552E}" dt="2026-02-27T07:15:42.380" v="7" actId="47"/>
        <pc:sldMkLst>
          <pc:docMk/>
          <pc:sldMk cId="3719544940" sldId="763"/>
        </pc:sldMkLst>
      </pc:sldChg>
      <pc:sldChg chg="del">
        <pc:chgData name="Ningkham Thongthimahaxay" userId="5cdccbc1-80d8-4943-a810-18429d6cdb14" providerId="ADAL" clId="{68914001-3854-47A5-8B1B-D1578204552E}" dt="2026-02-27T07:15:43.986" v="15" actId="47"/>
        <pc:sldMkLst>
          <pc:docMk/>
          <pc:sldMk cId="1976933452" sldId="767"/>
        </pc:sldMkLst>
      </pc:sldChg>
      <pc:sldChg chg="del">
        <pc:chgData name="Ningkham Thongthimahaxay" userId="5cdccbc1-80d8-4943-a810-18429d6cdb14" providerId="ADAL" clId="{68914001-3854-47A5-8B1B-D1578204552E}" dt="2026-02-27T07:15:42.245" v="3" actId="47"/>
        <pc:sldMkLst>
          <pc:docMk/>
          <pc:sldMk cId="1483725889" sldId="793"/>
        </pc:sldMkLst>
      </pc:sldChg>
      <pc:sldChg chg="del">
        <pc:chgData name="Ningkham Thongthimahaxay" userId="5cdccbc1-80d8-4943-a810-18429d6cdb14" providerId="ADAL" clId="{68914001-3854-47A5-8B1B-D1578204552E}" dt="2026-02-27T07:15:42.291" v="4" actId="47"/>
        <pc:sldMkLst>
          <pc:docMk/>
          <pc:sldMk cId="2027570692" sldId="794"/>
        </pc:sldMkLst>
      </pc:sldChg>
      <pc:sldChg chg="del">
        <pc:chgData name="Ningkham Thongthimahaxay" userId="5cdccbc1-80d8-4943-a810-18429d6cdb14" providerId="ADAL" clId="{68914001-3854-47A5-8B1B-D1578204552E}" dt="2026-02-27T07:15:42.347" v="6" actId="47"/>
        <pc:sldMkLst>
          <pc:docMk/>
          <pc:sldMk cId="3984727624" sldId="795"/>
        </pc:sldMkLst>
      </pc:sldChg>
      <pc:sldChg chg="del">
        <pc:chgData name="Ningkham Thongthimahaxay" userId="5cdccbc1-80d8-4943-a810-18429d6cdb14" providerId="ADAL" clId="{68914001-3854-47A5-8B1B-D1578204552E}" dt="2026-02-27T07:15:42.407" v="8" actId="47"/>
        <pc:sldMkLst>
          <pc:docMk/>
          <pc:sldMk cId="327076312" sldId="796"/>
        </pc:sldMkLst>
      </pc:sldChg>
      <pc:sldChg chg="del">
        <pc:chgData name="Ningkham Thongthimahaxay" userId="5cdccbc1-80d8-4943-a810-18429d6cdb14" providerId="ADAL" clId="{68914001-3854-47A5-8B1B-D1578204552E}" dt="2026-02-27T07:15:42.423" v="9" actId="47"/>
        <pc:sldMkLst>
          <pc:docMk/>
          <pc:sldMk cId="1837324282" sldId="797"/>
        </pc:sldMkLst>
      </pc:sldChg>
      <pc:sldChg chg="del">
        <pc:chgData name="Ningkham Thongthimahaxay" userId="5cdccbc1-80d8-4943-a810-18429d6cdb14" providerId="ADAL" clId="{68914001-3854-47A5-8B1B-D1578204552E}" dt="2026-02-27T07:15:42.497" v="11" actId="47"/>
        <pc:sldMkLst>
          <pc:docMk/>
          <pc:sldMk cId="3132034064" sldId="798"/>
        </pc:sldMkLst>
      </pc:sldChg>
      <pc:sldChg chg="del">
        <pc:chgData name="Ningkham Thongthimahaxay" userId="5cdccbc1-80d8-4943-a810-18429d6cdb14" providerId="ADAL" clId="{68914001-3854-47A5-8B1B-D1578204552E}" dt="2026-02-27T07:15:42.533" v="12" actId="47"/>
        <pc:sldMkLst>
          <pc:docMk/>
          <pc:sldMk cId="1737748283" sldId="799"/>
        </pc:sldMkLst>
      </pc:sldChg>
      <pc:sldChg chg="del">
        <pc:chgData name="Ningkham Thongthimahaxay" userId="5cdccbc1-80d8-4943-a810-18429d6cdb14" providerId="ADAL" clId="{68914001-3854-47A5-8B1B-D1578204552E}" dt="2026-02-27T07:15:44.033" v="17" actId="47"/>
        <pc:sldMkLst>
          <pc:docMk/>
          <pc:sldMk cId="1016574763" sldId="800"/>
        </pc:sldMkLst>
      </pc:sldChg>
      <pc:sldChg chg="del">
        <pc:chgData name="Ningkham Thongthimahaxay" userId="5cdccbc1-80d8-4943-a810-18429d6cdb14" providerId="ADAL" clId="{68914001-3854-47A5-8B1B-D1578204552E}" dt="2026-02-27T07:15:44.067" v="18" actId="47"/>
        <pc:sldMkLst>
          <pc:docMk/>
          <pc:sldMk cId="3988619255" sldId="804"/>
        </pc:sldMkLst>
      </pc:sldChg>
      <pc:sldChg chg="del">
        <pc:chgData name="Ningkham Thongthimahaxay" userId="5cdccbc1-80d8-4943-a810-18429d6cdb14" providerId="ADAL" clId="{68914001-3854-47A5-8B1B-D1578204552E}" dt="2026-02-27T07:15:44.101" v="19" actId="47"/>
        <pc:sldMkLst>
          <pc:docMk/>
          <pc:sldMk cId="300628439" sldId="805"/>
        </pc:sldMkLst>
      </pc:sldChg>
      <pc:sldChg chg="del">
        <pc:chgData name="Ningkham Thongthimahaxay" userId="5cdccbc1-80d8-4943-a810-18429d6cdb14" providerId="ADAL" clId="{68914001-3854-47A5-8B1B-D1578204552E}" dt="2026-02-27T07:15:45.584" v="22" actId="47"/>
        <pc:sldMkLst>
          <pc:docMk/>
          <pc:sldMk cId="2773193991" sldId="806"/>
        </pc:sldMkLst>
      </pc:sldChg>
      <pc:sldChg chg="del">
        <pc:chgData name="Ningkham Thongthimahaxay" userId="5cdccbc1-80d8-4943-a810-18429d6cdb14" providerId="ADAL" clId="{68914001-3854-47A5-8B1B-D1578204552E}" dt="2026-02-27T07:15:45.793" v="23" actId="47"/>
        <pc:sldMkLst>
          <pc:docMk/>
          <pc:sldMk cId="1661286783" sldId="807"/>
        </pc:sldMkLst>
      </pc:sldChg>
      <pc:sldChg chg="del">
        <pc:chgData name="Ningkham Thongthimahaxay" userId="5cdccbc1-80d8-4943-a810-18429d6cdb14" providerId="ADAL" clId="{68914001-3854-47A5-8B1B-D1578204552E}" dt="2026-02-27T07:15:45.980" v="24" actId="47"/>
        <pc:sldMkLst>
          <pc:docMk/>
          <pc:sldMk cId="429403765" sldId="808"/>
        </pc:sldMkLst>
      </pc:sldChg>
      <pc:sldChg chg="del">
        <pc:chgData name="Ningkham Thongthimahaxay" userId="5cdccbc1-80d8-4943-a810-18429d6cdb14" providerId="ADAL" clId="{68914001-3854-47A5-8B1B-D1578204552E}" dt="2026-02-27T07:15:46.196" v="25" actId="47"/>
        <pc:sldMkLst>
          <pc:docMk/>
          <pc:sldMk cId="2959986580" sldId="809"/>
        </pc:sldMkLst>
      </pc:sldChg>
      <pc:sldChg chg="del">
        <pc:chgData name="Ningkham Thongthimahaxay" userId="5cdccbc1-80d8-4943-a810-18429d6cdb14" providerId="ADAL" clId="{68914001-3854-47A5-8B1B-D1578204552E}" dt="2026-02-27T07:15:46.483" v="26" actId="47"/>
        <pc:sldMkLst>
          <pc:docMk/>
          <pc:sldMk cId="1309426546" sldId="810"/>
        </pc:sldMkLst>
      </pc:sldChg>
      <pc:sldChg chg="del">
        <pc:chgData name="Ningkham Thongthimahaxay" userId="5cdccbc1-80d8-4943-a810-18429d6cdb14" providerId="ADAL" clId="{68914001-3854-47A5-8B1B-D1578204552E}" dt="2026-02-27T07:15:46.794" v="27" actId="47"/>
        <pc:sldMkLst>
          <pc:docMk/>
          <pc:sldMk cId="1856165271" sldId="811"/>
        </pc:sldMkLst>
      </pc:sldChg>
      <pc:sldChg chg="del">
        <pc:chgData name="Ningkham Thongthimahaxay" userId="5cdccbc1-80d8-4943-a810-18429d6cdb14" providerId="ADAL" clId="{68914001-3854-47A5-8B1B-D1578204552E}" dt="2026-02-27T07:15:47.383" v="28" actId="47"/>
        <pc:sldMkLst>
          <pc:docMk/>
          <pc:sldMk cId="1663215095" sldId="812"/>
        </pc:sldMkLst>
      </pc:sldChg>
      <pc:sldChg chg="del">
        <pc:chgData name="Ningkham Thongthimahaxay" userId="5cdccbc1-80d8-4943-a810-18429d6cdb14" providerId="ADAL" clId="{68914001-3854-47A5-8B1B-D1578204552E}" dt="2026-02-27T07:15:47.733" v="29" actId="47"/>
        <pc:sldMkLst>
          <pc:docMk/>
          <pc:sldMk cId="3937996318" sldId="814"/>
        </pc:sldMkLst>
      </pc:sldChg>
      <pc:sldChg chg="del">
        <pc:chgData name="Ningkham Thongthimahaxay" userId="5cdccbc1-80d8-4943-a810-18429d6cdb14" providerId="ADAL" clId="{68914001-3854-47A5-8B1B-D1578204552E}" dt="2026-02-27T07:15:48.219" v="30" actId="47"/>
        <pc:sldMkLst>
          <pc:docMk/>
          <pc:sldMk cId="2557785249" sldId="81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28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58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036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309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374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931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222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990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049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725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83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397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2.png"/><Relationship Id="rId5" Type="http://schemas.microsoft.com/office/2007/relationships/media" Target="../media/media4.mp3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3.png"/><Relationship Id="rId5" Type="http://schemas.microsoft.com/office/2007/relationships/media" Target="../media/media10.mp3"/><Relationship Id="rId10" Type="http://schemas.openxmlformats.org/officeDocument/2006/relationships/image" Target="../media/image42.png"/><Relationship Id="rId4" Type="http://schemas.openxmlformats.org/officeDocument/2006/relationships/audio" Target="../media/media9.mp3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4.png"/><Relationship Id="rId5" Type="http://schemas.microsoft.com/office/2007/relationships/media" Target="../media/media10.mp3"/><Relationship Id="rId10" Type="http://schemas.openxmlformats.org/officeDocument/2006/relationships/image" Target="../media/image43.png"/><Relationship Id="rId4" Type="http://schemas.openxmlformats.org/officeDocument/2006/relationships/audio" Target="../media/media9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17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microsoft.com/office/2007/relationships/media" Target="../media/media3.mp3"/><Relationship Id="rId12" Type="http://schemas.openxmlformats.org/officeDocument/2006/relationships/image" Target="../media/image8.png"/><Relationship Id="rId17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image" Target="../media/image3.png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.png"/><Relationship Id="rId5" Type="http://schemas.microsoft.com/office/2007/relationships/media" Target="../media/media4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3ECA457-AEEF-5CD8-474E-6727E8ED0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21" y="2129742"/>
            <a:ext cx="11771453" cy="26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90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9F72E49-E830-6C13-F7BB-0F7FA300E8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874994"/>
            <a:ext cx="10012101" cy="359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B9E34C5-E22B-AC13-AEAF-877987FFA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280597"/>
            <a:ext cx="11474370" cy="34602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74C9915-76D4-488A-8F1C-7AF636AB03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513" y="4277456"/>
            <a:ext cx="9271322" cy="224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7EE0571-6A69-4C76-5993-36730BC7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18" y="1027906"/>
            <a:ext cx="11608042" cy="533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1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A0D4DF5-EF57-881E-A52E-438551F611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34" y="2050792"/>
            <a:ext cx="10128199" cy="30685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1942586" y="2206891"/>
            <a:ext cx="243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あるいている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4045196" y="2988867"/>
            <a:ext cx="2050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きた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3161017" y="4450162"/>
            <a:ext cx="330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703964C-659B-A962-FB3A-82D8990019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BAED125-D5BD-F56C-6C6F-EFD8824B00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22" y="1035679"/>
            <a:ext cx="6420096" cy="8226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2CADFA9-429B-9C07-D811-3763C0C675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547" y="3584015"/>
            <a:ext cx="6063366" cy="73585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7E6B78C-6F44-8D1E-6990-919F0AB380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547" y="5378135"/>
            <a:ext cx="5270339" cy="763363"/>
          </a:xfrm>
          <a:prstGeom prst="rect">
            <a:avLst/>
          </a:prstGeom>
        </p:spPr>
      </p:pic>
      <p:pic>
        <p:nvPicPr>
          <p:cNvPr id="3" name="Z_[06-15]_katachi2">
            <a:hlinkClick r:id="" action="ppaction://media"/>
            <a:extLst>
              <a:ext uri="{FF2B5EF4-FFF2-40B4-BE49-F238E27FC236}">
                <a16:creationId xmlns:a16="http://schemas.microsoft.com/office/drawing/2014/main" id="{F0D4BFC7-325C-4A18-ABD5-69135BCCB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41688" y="1199125"/>
            <a:ext cx="337219" cy="31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A844F09-0487-1036-25EA-CD90D9FB89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69" y="365125"/>
            <a:ext cx="10943405" cy="63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5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C7B1801-35C9-0988-B5C1-93FC8621A5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94" y="1027906"/>
            <a:ext cx="8773610" cy="414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3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CA68CAF-9E7F-D29F-9D41-9D0E62AA39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76" y="225601"/>
            <a:ext cx="10979552" cy="32033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5D9E4A-073C-E61A-176D-5278DDF63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75" y="4258159"/>
            <a:ext cx="969432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CB83FB1-EB38-7DED-64ED-34238A11346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59" y="943903"/>
            <a:ext cx="7395851" cy="87298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A327A6-0DD6-EECF-E680-536A8D8A9E9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FC63128-7C16-C5E3-EB04-F79E509F3C3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55" y="2038616"/>
            <a:ext cx="8692081" cy="4621836"/>
          </a:xfrm>
          <a:prstGeom prst="rect">
            <a:avLst/>
          </a:prstGeom>
        </p:spPr>
      </p:pic>
      <p:pic>
        <p:nvPicPr>
          <p:cNvPr id="2" name="Z_[06-10]_kiku1">
            <a:hlinkClick r:id="" action="ppaction://media"/>
            <a:extLst>
              <a:ext uri="{FF2B5EF4-FFF2-40B4-BE49-F238E27FC236}">
                <a16:creationId xmlns:a16="http://schemas.microsoft.com/office/drawing/2014/main" id="{F53D1437-6557-950A-1DF3-721B54115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25634" y="1163254"/>
            <a:ext cx="292319" cy="292319"/>
          </a:xfrm>
          <a:prstGeom prst="rect">
            <a:avLst/>
          </a:prstGeom>
        </p:spPr>
      </p:pic>
      <p:pic>
        <p:nvPicPr>
          <p:cNvPr id="3" name="Z_[06-11]_kiku2">
            <a:hlinkClick r:id="" action="ppaction://media"/>
            <a:extLst>
              <a:ext uri="{FF2B5EF4-FFF2-40B4-BE49-F238E27FC236}">
                <a16:creationId xmlns:a16="http://schemas.microsoft.com/office/drawing/2014/main" id="{BF44135E-DCCA-6EF8-810A-5D25F1D4BA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61358" y="1189530"/>
            <a:ext cx="292319" cy="292319"/>
          </a:xfrm>
          <a:prstGeom prst="rect">
            <a:avLst/>
          </a:prstGeom>
        </p:spPr>
      </p:pic>
      <p:pic>
        <p:nvPicPr>
          <p:cNvPr id="6" name="Z_[06-12]_kiku3">
            <a:hlinkClick r:id="" action="ppaction://media"/>
            <a:extLst>
              <a:ext uri="{FF2B5EF4-FFF2-40B4-BE49-F238E27FC236}">
                <a16:creationId xmlns:a16="http://schemas.microsoft.com/office/drawing/2014/main" id="{F1A2E879-869F-910B-50C3-B000681659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97082" y="1189530"/>
            <a:ext cx="292319" cy="292319"/>
          </a:xfrm>
          <a:prstGeom prst="rect">
            <a:avLst/>
          </a:prstGeom>
        </p:spPr>
      </p:pic>
      <p:pic>
        <p:nvPicPr>
          <p:cNvPr id="8" name="Z_[06-13]_kiku4">
            <a:hlinkClick r:id="" action="ppaction://media"/>
            <a:extLst>
              <a:ext uri="{FF2B5EF4-FFF2-40B4-BE49-F238E27FC236}">
                <a16:creationId xmlns:a16="http://schemas.microsoft.com/office/drawing/2014/main" id="{7C816C36-87AF-BDBD-E198-BF590233D2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32806" y="1189530"/>
            <a:ext cx="292319" cy="2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3009D1-AA8C-FEB0-6830-27B5FB358E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6" y="48334"/>
            <a:ext cx="4656881" cy="8509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0C437A-9CCA-DAD3-188F-EC96FBB055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8DEDAD1-D431-7B97-FC2B-9D3CF1F8BB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05" y="1014001"/>
            <a:ext cx="5772065" cy="75692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C318DE9-C84D-F0AF-F5D8-BF77B0839F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949" y="1619681"/>
            <a:ext cx="7711298" cy="4992788"/>
          </a:xfrm>
          <a:prstGeom prst="rect">
            <a:avLst/>
          </a:prstGeom>
        </p:spPr>
      </p:pic>
      <p:pic>
        <p:nvPicPr>
          <p:cNvPr id="2" name="Z_[06-16]_hanasu1">
            <a:hlinkClick r:id="" action="ppaction://media"/>
            <a:extLst>
              <a:ext uri="{FF2B5EF4-FFF2-40B4-BE49-F238E27FC236}">
                <a16:creationId xmlns:a16="http://schemas.microsoft.com/office/drawing/2014/main" id="{B44E4338-7FBB-F655-69CF-FEE09534D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31771" y="1110702"/>
            <a:ext cx="301078" cy="309837"/>
          </a:xfrm>
          <a:prstGeom prst="rect">
            <a:avLst/>
          </a:prstGeom>
        </p:spPr>
      </p:pic>
      <p:pic>
        <p:nvPicPr>
          <p:cNvPr id="4" name="Z_[06-17]_hanasu2">
            <a:hlinkClick r:id="" action="ppaction://media"/>
            <a:extLst>
              <a:ext uri="{FF2B5EF4-FFF2-40B4-BE49-F238E27FC236}">
                <a16:creationId xmlns:a16="http://schemas.microsoft.com/office/drawing/2014/main" id="{6DF9855E-A318-3F2C-55A7-5BB35E7D58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82806" y="1110702"/>
            <a:ext cx="301078" cy="309837"/>
          </a:xfrm>
          <a:prstGeom prst="rect">
            <a:avLst/>
          </a:prstGeom>
        </p:spPr>
      </p:pic>
      <p:pic>
        <p:nvPicPr>
          <p:cNvPr id="5" name="Z_[06-18]_hanasu3">
            <a:hlinkClick r:id="" action="ppaction://media"/>
            <a:extLst>
              <a:ext uri="{FF2B5EF4-FFF2-40B4-BE49-F238E27FC236}">
                <a16:creationId xmlns:a16="http://schemas.microsoft.com/office/drawing/2014/main" id="{0FFB3A5D-B677-8F3A-8ACE-5EA8DF31B6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11224" y="1110702"/>
            <a:ext cx="301078" cy="30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2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3009D1-AA8C-FEB0-6830-27B5FB358E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6" y="48334"/>
            <a:ext cx="4656881" cy="8509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0C437A-9CCA-DAD3-188F-EC96FBB055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C318DE9-C84D-F0AF-F5D8-BF77B0839F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949" y="1619681"/>
            <a:ext cx="7711298" cy="49927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783D057-A4C5-ED78-7A3C-8EEFA5AC86A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3" y="1005341"/>
            <a:ext cx="6354503" cy="71353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D209182-5F21-8678-FFC0-8C63E53C2C6E}"/>
              </a:ext>
            </a:extLst>
          </p:cNvPr>
          <p:cNvSpPr/>
          <p:nvPr/>
        </p:nvSpPr>
        <p:spPr>
          <a:xfrm>
            <a:off x="2930244" y="2417542"/>
            <a:ext cx="2066243" cy="39323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1E101D-8A9E-FFD6-45A2-8FD8F72BC11B}"/>
              </a:ext>
            </a:extLst>
          </p:cNvPr>
          <p:cNvSpPr/>
          <p:nvPr/>
        </p:nvSpPr>
        <p:spPr>
          <a:xfrm>
            <a:off x="4046028" y="1795503"/>
            <a:ext cx="4229870" cy="36113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F40602D-D558-1FA7-8008-05E2A0CD99E5}"/>
              </a:ext>
            </a:extLst>
          </p:cNvPr>
          <p:cNvSpPr/>
          <p:nvPr/>
        </p:nvSpPr>
        <p:spPr>
          <a:xfrm>
            <a:off x="2979964" y="4804349"/>
            <a:ext cx="1858253" cy="31056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26C752-D626-4A4C-7278-2E649C511EF4}"/>
              </a:ext>
            </a:extLst>
          </p:cNvPr>
          <p:cNvSpPr/>
          <p:nvPr/>
        </p:nvSpPr>
        <p:spPr>
          <a:xfrm>
            <a:off x="3995643" y="3070242"/>
            <a:ext cx="4900326" cy="36587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CFB33BC-C43E-1843-333D-F31ADAA7C0BA}"/>
              </a:ext>
            </a:extLst>
          </p:cNvPr>
          <p:cNvSpPr/>
          <p:nvPr/>
        </p:nvSpPr>
        <p:spPr>
          <a:xfrm>
            <a:off x="4053299" y="3507130"/>
            <a:ext cx="4692409" cy="31056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284D263-5352-DCC8-B1A2-4A8386871506}"/>
              </a:ext>
            </a:extLst>
          </p:cNvPr>
          <p:cNvSpPr/>
          <p:nvPr/>
        </p:nvSpPr>
        <p:spPr>
          <a:xfrm>
            <a:off x="3997357" y="3879449"/>
            <a:ext cx="4692409" cy="31056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5B8D8DC-2BE4-7764-0D0B-1DBBC9A73362}"/>
              </a:ext>
            </a:extLst>
          </p:cNvPr>
          <p:cNvSpPr/>
          <p:nvPr/>
        </p:nvSpPr>
        <p:spPr>
          <a:xfrm>
            <a:off x="6292323" y="5434764"/>
            <a:ext cx="3204978" cy="31056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B6A213-0335-90E4-DC2C-1CC58124F2E2}"/>
              </a:ext>
            </a:extLst>
          </p:cNvPr>
          <p:cNvSpPr/>
          <p:nvPr/>
        </p:nvSpPr>
        <p:spPr>
          <a:xfrm>
            <a:off x="6056846" y="4726069"/>
            <a:ext cx="1858253" cy="31056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BC63611-33E8-285C-E5E3-742FA9C6FDA4}"/>
              </a:ext>
            </a:extLst>
          </p:cNvPr>
          <p:cNvSpPr/>
          <p:nvPr/>
        </p:nvSpPr>
        <p:spPr>
          <a:xfrm>
            <a:off x="6036559" y="6143459"/>
            <a:ext cx="1858253" cy="31056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06-16]_hanasu1">
            <a:hlinkClick r:id="" action="ppaction://media"/>
            <a:extLst>
              <a:ext uri="{FF2B5EF4-FFF2-40B4-BE49-F238E27FC236}">
                <a16:creationId xmlns:a16="http://schemas.microsoft.com/office/drawing/2014/main" id="{2B5170A7-2C51-6D45-BA0D-BE6FC1F5F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65411" y="1080838"/>
            <a:ext cx="307937" cy="317118"/>
          </a:xfrm>
          <a:prstGeom prst="rect">
            <a:avLst/>
          </a:prstGeom>
        </p:spPr>
      </p:pic>
      <p:pic>
        <p:nvPicPr>
          <p:cNvPr id="10" name="Z_[06-17]_hanasu2">
            <a:hlinkClick r:id="" action="ppaction://media"/>
            <a:extLst>
              <a:ext uri="{FF2B5EF4-FFF2-40B4-BE49-F238E27FC236}">
                <a16:creationId xmlns:a16="http://schemas.microsoft.com/office/drawing/2014/main" id="{E1E9C86C-C6AB-17DE-D20A-7E0BD211ED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1503" y="1080838"/>
            <a:ext cx="307937" cy="317118"/>
          </a:xfrm>
          <a:prstGeom prst="rect">
            <a:avLst/>
          </a:prstGeom>
        </p:spPr>
      </p:pic>
      <p:pic>
        <p:nvPicPr>
          <p:cNvPr id="17" name="Z_[06-18]_hanasu3">
            <a:hlinkClick r:id="" action="ppaction://media"/>
            <a:extLst>
              <a:ext uri="{FF2B5EF4-FFF2-40B4-BE49-F238E27FC236}">
                <a16:creationId xmlns:a16="http://schemas.microsoft.com/office/drawing/2014/main" id="{B55BDD92-299B-C2D3-1039-5E96789654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38079" y="1080838"/>
            <a:ext cx="307937" cy="31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1E033AEA-C5A5-436E-FDA7-86DF1EB57D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69" y="1874397"/>
            <a:ext cx="11377914" cy="33014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40E40D-8FBF-C04A-27B4-3D2664826D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D8A9235-CDD7-E4D6-236E-F64E751AE5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323"/>
            <a:ext cx="2021811" cy="68568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CFE84FC-2392-5EED-496F-09EBAAAE61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41" y="902550"/>
            <a:ext cx="2902551" cy="810503"/>
          </a:xfrm>
          <a:prstGeom prst="rect">
            <a:avLst/>
          </a:prstGeom>
        </p:spPr>
      </p:pic>
      <p:pic>
        <p:nvPicPr>
          <p:cNvPr id="2" name="Z_[06-09]_kotoba">
            <a:hlinkClick r:id="" action="ppaction://media"/>
            <a:extLst>
              <a:ext uri="{FF2B5EF4-FFF2-40B4-BE49-F238E27FC236}">
                <a16:creationId xmlns:a16="http://schemas.microsoft.com/office/drawing/2014/main" id="{918B6CD3-91B3-79F2-5514-F32D4A40E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7768" y="1097642"/>
            <a:ext cx="281215" cy="2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3009D1-AA8C-FEB0-6830-27B5FB358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6" y="48334"/>
            <a:ext cx="4656881" cy="8509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0C437A-9CCA-DAD3-188F-EC96FBB05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C318DE9-C84D-F0AF-F5D8-BF77B0839F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414" y="1122569"/>
            <a:ext cx="5360444" cy="34706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F89FB01-6E1E-95DE-F94A-6E9E520FEF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55" y="899286"/>
            <a:ext cx="4118988" cy="7203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E5041AF-4D8D-4B67-3F46-66E3D86D89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7" y="1750239"/>
            <a:ext cx="2532936" cy="134683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897FAD-4DC7-11D5-FA0F-304E4D14AF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1474" y="1750238"/>
            <a:ext cx="3608709" cy="474212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624F74-EE7E-552B-A6E7-296A38BDC29D}"/>
              </a:ext>
            </a:extLst>
          </p:cNvPr>
          <p:cNvSpPr/>
          <p:nvPr/>
        </p:nvSpPr>
        <p:spPr>
          <a:xfrm>
            <a:off x="8618031" y="2442157"/>
            <a:ext cx="571806" cy="19820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C0F3248-0F4F-C1AA-3988-08EAFFA6AC5D}"/>
              </a:ext>
            </a:extLst>
          </p:cNvPr>
          <p:cNvSpPr/>
          <p:nvPr/>
        </p:nvSpPr>
        <p:spPr>
          <a:xfrm>
            <a:off x="8102600" y="1243048"/>
            <a:ext cx="1661160" cy="23615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7B1D638-B16E-B296-7456-E88B8CA2DCC3}"/>
              </a:ext>
            </a:extLst>
          </p:cNvPr>
          <p:cNvSpPr/>
          <p:nvPr/>
        </p:nvSpPr>
        <p:spPr>
          <a:xfrm>
            <a:off x="7818121" y="2699693"/>
            <a:ext cx="1305559" cy="1982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9CBECDC-9943-03A7-610C-D5006B53B928}"/>
              </a:ext>
            </a:extLst>
          </p:cNvPr>
          <p:cNvSpPr/>
          <p:nvPr/>
        </p:nvSpPr>
        <p:spPr>
          <a:xfrm>
            <a:off x="7818121" y="2449148"/>
            <a:ext cx="589279" cy="19820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C3EFD0D-9224-90D8-345E-32946C6822C6}"/>
              </a:ext>
            </a:extLst>
          </p:cNvPr>
          <p:cNvSpPr/>
          <p:nvPr/>
        </p:nvSpPr>
        <p:spPr>
          <a:xfrm>
            <a:off x="7818121" y="2191613"/>
            <a:ext cx="2424492" cy="1982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E008A31-36E2-8374-9B1B-3086400A6AAE}"/>
              </a:ext>
            </a:extLst>
          </p:cNvPr>
          <p:cNvSpPr/>
          <p:nvPr/>
        </p:nvSpPr>
        <p:spPr>
          <a:xfrm>
            <a:off x="9514841" y="2699693"/>
            <a:ext cx="1005839" cy="198200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159375C-1E91-163E-B186-6AB2F9C57ECA}"/>
              </a:ext>
            </a:extLst>
          </p:cNvPr>
          <p:cNvSpPr/>
          <p:nvPr/>
        </p:nvSpPr>
        <p:spPr>
          <a:xfrm>
            <a:off x="9723120" y="3790268"/>
            <a:ext cx="1005839" cy="19820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2C80EB-4774-3CEA-E360-9E7ACF6841E1}"/>
              </a:ext>
            </a:extLst>
          </p:cNvPr>
          <p:cNvSpPr/>
          <p:nvPr/>
        </p:nvSpPr>
        <p:spPr>
          <a:xfrm>
            <a:off x="10914190" y="3790267"/>
            <a:ext cx="571806" cy="19820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381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23009D1-AA8C-FEB0-6830-27B5FB358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6" y="48334"/>
            <a:ext cx="4656881" cy="8509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0C437A-9CCA-DAD3-188F-EC96FBB05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C318DE9-C84D-F0AF-F5D8-BF77B0839F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743" y="2114460"/>
            <a:ext cx="5053146" cy="32717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FAAB06-E738-B787-FEA1-B199F3161D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51" y="899286"/>
            <a:ext cx="7360564" cy="1440818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EAB33FF6-0F96-FA57-0CCD-05737E1A722D}"/>
              </a:ext>
            </a:extLst>
          </p:cNvPr>
          <p:cNvSpPr/>
          <p:nvPr/>
        </p:nvSpPr>
        <p:spPr>
          <a:xfrm>
            <a:off x="817474" y="2699806"/>
            <a:ext cx="4770932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026" name="Picture 2" descr="談笑する女性たちのイラスト | かわいいフリー素材集 いらすとや">
            <a:extLst>
              <a:ext uri="{FF2B5EF4-FFF2-40B4-BE49-F238E27FC236}">
                <a16:creationId xmlns:a16="http://schemas.microsoft.com/office/drawing/2014/main" id="{619F7084-4D46-39F8-5253-72F0DB5A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4330742"/>
            <a:ext cx="2339691" cy="23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ドライブの検索結果 | かわいいフリー素材集 いらすとや">
            <a:extLst>
              <a:ext uri="{FF2B5EF4-FFF2-40B4-BE49-F238E27FC236}">
                <a16:creationId xmlns:a16="http://schemas.microsoft.com/office/drawing/2014/main" id="{137D4901-6FE5-ACF8-B5FD-492ACC4C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389" y="3623257"/>
            <a:ext cx="1044580" cy="10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ビーチでバカンスをしている人達のイラスト | かわいいフリー素材集 いらすとや">
            <a:extLst>
              <a:ext uri="{FF2B5EF4-FFF2-40B4-BE49-F238E27FC236}">
                <a16:creationId xmlns:a16="http://schemas.microsoft.com/office/drawing/2014/main" id="{A7F34963-353F-AEB5-86EE-39C73241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75" y="3257382"/>
            <a:ext cx="1068590" cy="1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山登りをする夫婦・カップルのイラスト | かわいいフリー素材集 いらすとや">
            <a:extLst>
              <a:ext uri="{FF2B5EF4-FFF2-40B4-BE49-F238E27FC236}">
                <a16:creationId xmlns:a16="http://schemas.microsoft.com/office/drawing/2014/main" id="{D5E2BEE5-468D-9F51-1404-DEC138A2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366" y="2978594"/>
            <a:ext cx="1352264" cy="10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80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5B6CC67-3836-AEA4-E6C2-3B8C0AF94D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48" y="2435412"/>
            <a:ext cx="11748304" cy="198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BF4DC8-59E1-67C9-739B-29DB076E17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055" y="71454"/>
            <a:ext cx="6832922" cy="4983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E9864D-EABA-BC8C-9366-DAA738109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406084" cy="7292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BA6602-AA74-C990-4107-8511D6B8A4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36" y="861921"/>
            <a:ext cx="5293490" cy="68215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23345DE-A255-F0C2-0CE1-60026705CB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36" y="1836215"/>
            <a:ext cx="6254188" cy="69692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A9096E6-3518-378A-9387-6B3F85EE590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02" y="2559125"/>
            <a:ext cx="5058138" cy="170286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97BE821-DA19-4916-E380-DA34CF743C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176" y="693106"/>
            <a:ext cx="4014726" cy="609344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252C5D3-14FF-0AFF-4A55-764E83007C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02" y="5279752"/>
            <a:ext cx="5278055" cy="118730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E6117E-2CF4-127B-FEA8-7569807F1FCF}"/>
              </a:ext>
            </a:extLst>
          </p:cNvPr>
          <p:cNvSpPr txBox="1"/>
          <p:nvPr/>
        </p:nvSpPr>
        <p:spPr>
          <a:xfrm>
            <a:off x="3659139" y="2665370"/>
            <a:ext cx="243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大阪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9AD63C-042A-33CD-5BA3-99F540D60DBE}"/>
              </a:ext>
            </a:extLst>
          </p:cNvPr>
          <p:cNvSpPr txBox="1"/>
          <p:nvPr/>
        </p:nvSpPr>
        <p:spPr>
          <a:xfrm>
            <a:off x="587219" y="4387983"/>
            <a:ext cx="7286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いろいろなところに行きました。楽しかったです。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自分のカップラーメンをつくりました。おもしろかったです。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BF4DC8-59E1-67C9-739B-29DB076E17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055" y="71454"/>
            <a:ext cx="6832922" cy="4983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1E9864D-EABA-BC8C-9366-DAA738109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406084" cy="7292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BA6602-AA74-C990-4107-8511D6B8A4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36" y="782208"/>
            <a:ext cx="5293490" cy="6821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5C54BAC-B527-0888-4D1B-D6BE4A2AB1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270" y="569779"/>
            <a:ext cx="4286491" cy="631221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90EF48D-E3F4-17FE-56D4-CA497EBCC6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36" y="1676788"/>
            <a:ext cx="5495777" cy="15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1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BF4DC8-59E1-67C9-739B-29DB076E17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055" y="71454"/>
            <a:ext cx="6832922" cy="49832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5E3CCC1-E262-CF12-0088-8C16FE5B83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454"/>
            <a:ext cx="5278055" cy="691747"/>
          </a:xfrm>
          <a:prstGeom prst="rect">
            <a:avLst/>
          </a:prstGeom>
        </p:spPr>
      </p:pic>
      <p:pic>
        <p:nvPicPr>
          <p:cNvPr id="2050" name="Picture 2" descr="SNSのイラスト（ウェブサイト） | かわいいフリー素材集 いらすとや">
            <a:extLst>
              <a:ext uri="{FF2B5EF4-FFF2-40B4-BE49-F238E27FC236}">
                <a16:creationId xmlns:a16="http://schemas.microsoft.com/office/drawing/2014/main" id="{CF9AE2CB-2FCC-60C5-4F5B-1F2C05716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698" y="960698"/>
            <a:ext cx="5280895" cy="542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スマートフォンで写真を撮る人のイラスト（女性） | かわいいフリー素材集 いらすとや">
            <a:extLst>
              <a:ext uri="{FF2B5EF4-FFF2-40B4-BE49-F238E27FC236}">
                <a16:creationId xmlns:a16="http://schemas.microsoft.com/office/drawing/2014/main" id="{39E30E19-D8EA-BEAD-65DA-B8B6CB25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891" y="3577738"/>
            <a:ext cx="2268136" cy="310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55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D22373-8556-96B9-1654-0AB30D6FFF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135" y="1180955"/>
            <a:ext cx="9220126" cy="564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69A031F-B9C4-491D-2F7C-EC2308C657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99" y="1510292"/>
            <a:ext cx="9653286" cy="52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3F05710-EE72-AB1C-89B9-CD62CDA55E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640" y="1504760"/>
            <a:ext cx="9230560" cy="52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29A9B38-BEDB-2D89-1763-8DAD0768DD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76" y="857158"/>
            <a:ext cx="7844841" cy="44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1E033AEA-C5A5-436E-FDA7-86DF1EB57D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69" y="1874397"/>
            <a:ext cx="11377914" cy="33014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140E40D-8FBF-C04A-27B4-3D2664826D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D8A9235-CDD7-E4D6-236E-F64E751AE5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323"/>
            <a:ext cx="2021811" cy="68568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37FD493-12B4-3BDF-23ED-B7FCAD3D7B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2" y="871773"/>
            <a:ext cx="3487838" cy="881500"/>
          </a:xfrm>
          <a:prstGeom prst="rect">
            <a:avLst/>
          </a:prstGeom>
        </p:spPr>
      </p:pic>
      <p:pic>
        <p:nvPicPr>
          <p:cNvPr id="2" name="Z_[06-09]_kotoba">
            <a:hlinkClick r:id="" action="ppaction://media"/>
            <a:extLst>
              <a:ext uri="{FF2B5EF4-FFF2-40B4-BE49-F238E27FC236}">
                <a16:creationId xmlns:a16="http://schemas.microsoft.com/office/drawing/2014/main" id="{8E1039B8-FB93-477F-6D58-8C518055A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2876" y="1063624"/>
            <a:ext cx="281215" cy="2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0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140E40D-8FBF-C04A-27B4-3D2664826D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D96462-6AAE-A419-5D1D-9948AD158B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88239"/>
            <a:ext cx="2793357" cy="7299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006CF8-4209-C0C2-7FE7-E17D4149D0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913146"/>
            <a:ext cx="9409712" cy="7299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8B52E07-B64A-2F5B-CB82-68E1785D6B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364" y="1738053"/>
            <a:ext cx="9409712" cy="50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0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140E40D-8FBF-C04A-27B4-3D2664826D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D96462-6AAE-A419-5D1D-9948AD158B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88239"/>
            <a:ext cx="2793357" cy="7299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8B52E07-B64A-2F5B-CB82-68E1785D6B0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41" y="3068782"/>
            <a:ext cx="6208126" cy="33010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A595DF5-0F63-C928-1FF1-ACED3928041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3204"/>
            <a:ext cx="5942673" cy="7299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AAD26D-0335-1C69-F434-86F0B8C446D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667" y="656996"/>
            <a:ext cx="4442110" cy="620100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1315FBF-D499-B554-F709-C0B7BE129FA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836954"/>
            <a:ext cx="6776721" cy="102677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306A48-4F7B-C080-E327-3F75E01DE969}"/>
              </a:ext>
            </a:extLst>
          </p:cNvPr>
          <p:cNvSpPr txBox="1"/>
          <p:nvPr/>
        </p:nvSpPr>
        <p:spPr>
          <a:xfrm>
            <a:off x="7820362" y="1127427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5CE783-B95D-446C-D286-795C49597447}"/>
              </a:ext>
            </a:extLst>
          </p:cNvPr>
          <p:cNvSpPr txBox="1"/>
          <p:nvPr/>
        </p:nvSpPr>
        <p:spPr>
          <a:xfrm>
            <a:off x="7558829" y="2566550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AED972-BC6F-C6D8-F9BC-5F284A66E725}"/>
              </a:ext>
            </a:extLst>
          </p:cNvPr>
          <p:cNvSpPr txBox="1"/>
          <p:nvPr/>
        </p:nvSpPr>
        <p:spPr>
          <a:xfrm>
            <a:off x="7558828" y="4005673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E69347E-6434-11C5-0F03-2AF28B5BA74B}"/>
              </a:ext>
            </a:extLst>
          </p:cNvPr>
          <p:cNvSpPr txBox="1"/>
          <p:nvPr/>
        </p:nvSpPr>
        <p:spPr>
          <a:xfrm>
            <a:off x="7824734" y="5467656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66B8D50-BCDA-7823-D3B8-87B45D5ED0D2}"/>
              </a:ext>
            </a:extLst>
          </p:cNvPr>
          <p:cNvSpPr txBox="1"/>
          <p:nvPr/>
        </p:nvSpPr>
        <p:spPr>
          <a:xfrm>
            <a:off x="8670287" y="1119807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8B10C89-93BC-CB2D-F434-7A6B33BEC86F}"/>
              </a:ext>
            </a:extLst>
          </p:cNvPr>
          <p:cNvSpPr txBox="1"/>
          <p:nvPr/>
        </p:nvSpPr>
        <p:spPr>
          <a:xfrm>
            <a:off x="8652413" y="2553062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F13EBC-E015-1FE5-D1BB-FFFC9796BD93}"/>
              </a:ext>
            </a:extLst>
          </p:cNvPr>
          <p:cNvSpPr txBox="1"/>
          <p:nvPr/>
        </p:nvSpPr>
        <p:spPr>
          <a:xfrm>
            <a:off x="8670287" y="4005673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C080D4C-D60F-E2FE-58D8-FE32005B4C95}"/>
              </a:ext>
            </a:extLst>
          </p:cNvPr>
          <p:cNvSpPr txBox="1"/>
          <p:nvPr/>
        </p:nvSpPr>
        <p:spPr>
          <a:xfrm>
            <a:off x="8670287" y="5438928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D12EC66-5176-0E1B-A793-1EBB43CDEE7A}"/>
              </a:ext>
            </a:extLst>
          </p:cNvPr>
          <p:cNvSpPr txBox="1"/>
          <p:nvPr/>
        </p:nvSpPr>
        <p:spPr>
          <a:xfrm>
            <a:off x="9787385" y="1119807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7A1921-99D9-1234-BEC7-CDFC5746980F}"/>
              </a:ext>
            </a:extLst>
          </p:cNvPr>
          <p:cNvSpPr txBox="1"/>
          <p:nvPr/>
        </p:nvSpPr>
        <p:spPr>
          <a:xfrm>
            <a:off x="9745997" y="2581790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9073B77-6CCF-C0B8-6002-C9F8A00A2274}"/>
              </a:ext>
            </a:extLst>
          </p:cNvPr>
          <p:cNvSpPr txBox="1"/>
          <p:nvPr/>
        </p:nvSpPr>
        <p:spPr>
          <a:xfrm>
            <a:off x="9745997" y="4018466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2938E49-2C20-DC4E-7131-DBC542C21516}"/>
              </a:ext>
            </a:extLst>
          </p:cNvPr>
          <p:cNvSpPr txBox="1"/>
          <p:nvPr/>
        </p:nvSpPr>
        <p:spPr>
          <a:xfrm>
            <a:off x="9745997" y="5467656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CD879E4-85B4-85D4-94B1-5D4016F4F451}"/>
              </a:ext>
            </a:extLst>
          </p:cNvPr>
          <p:cNvSpPr txBox="1"/>
          <p:nvPr/>
        </p:nvSpPr>
        <p:spPr>
          <a:xfrm>
            <a:off x="11302780" y="1119807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C77B385-5DB0-8556-284C-314F66AD4049}"/>
              </a:ext>
            </a:extLst>
          </p:cNvPr>
          <p:cNvSpPr txBox="1"/>
          <p:nvPr/>
        </p:nvSpPr>
        <p:spPr>
          <a:xfrm>
            <a:off x="11002674" y="2553062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4DFEB77-F2B6-C2E1-7868-0219BBC74691}"/>
              </a:ext>
            </a:extLst>
          </p:cNvPr>
          <p:cNvSpPr txBox="1"/>
          <p:nvPr/>
        </p:nvSpPr>
        <p:spPr>
          <a:xfrm>
            <a:off x="10846794" y="4018466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EB8DC3-482E-23C6-CB81-675494200C59}"/>
              </a:ext>
            </a:extLst>
          </p:cNvPr>
          <p:cNvSpPr txBox="1"/>
          <p:nvPr/>
        </p:nvSpPr>
        <p:spPr>
          <a:xfrm>
            <a:off x="10852073" y="5460581"/>
            <a:ext cx="60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6-10]_kiku1">
            <a:hlinkClick r:id="" action="ppaction://media"/>
            <a:extLst>
              <a:ext uri="{FF2B5EF4-FFF2-40B4-BE49-F238E27FC236}">
                <a16:creationId xmlns:a16="http://schemas.microsoft.com/office/drawing/2014/main" id="{5AAB384A-3355-FAB7-A1B2-EB31120DB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57280" y="868773"/>
            <a:ext cx="135640" cy="139234"/>
          </a:xfrm>
          <a:prstGeom prst="rect">
            <a:avLst/>
          </a:prstGeom>
        </p:spPr>
      </p:pic>
      <p:pic>
        <p:nvPicPr>
          <p:cNvPr id="6" name="Z_[06-11]_kiku2">
            <a:hlinkClick r:id="" action="ppaction://media"/>
            <a:extLst>
              <a:ext uri="{FF2B5EF4-FFF2-40B4-BE49-F238E27FC236}">
                <a16:creationId xmlns:a16="http://schemas.microsoft.com/office/drawing/2014/main" id="{D69E60EE-46EA-94E0-3C78-ED89757FF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46364" y="872367"/>
            <a:ext cx="135640" cy="139234"/>
          </a:xfrm>
          <a:prstGeom prst="rect">
            <a:avLst/>
          </a:prstGeom>
        </p:spPr>
      </p:pic>
      <p:pic>
        <p:nvPicPr>
          <p:cNvPr id="7" name="Z_[06-12]_kiku3">
            <a:hlinkClick r:id="" action="ppaction://media"/>
            <a:extLst>
              <a:ext uri="{FF2B5EF4-FFF2-40B4-BE49-F238E27FC236}">
                <a16:creationId xmlns:a16="http://schemas.microsoft.com/office/drawing/2014/main" id="{566BF8EB-A231-36E3-5DA9-679C805148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34914" y="866039"/>
            <a:ext cx="135640" cy="141938"/>
          </a:xfrm>
          <a:prstGeom prst="rect">
            <a:avLst/>
          </a:prstGeom>
        </p:spPr>
      </p:pic>
      <p:pic>
        <p:nvPicPr>
          <p:cNvPr id="10" name="Z_[06-13]_kiku4">
            <a:hlinkClick r:id="" action="ppaction://media"/>
            <a:extLst>
              <a:ext uri="{FF2B5EF4-FFF2-40B4-BE49-F238E27FC236}">
                <a16:creationId xmlns:a16="http://schemas.microsoft.com/office/drawing/2014/main" id="{D2CF0A71-3304-F79D-994F-5C2C1F401E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24861" y="867851"/>
            <a:ext cx="135640" cy="1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3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140E40D-8FBF-C04A-27B4-3D2664826D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D96462-6AAE-A419-5D1D-9948AD158B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88239"/>
            <a:ext cx="2793357" cy="7299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A3EC40-54AE-B501-3E23-C91477654A5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462"/>
            <a:ext cx="7667408" cy="13247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76747D-C789-95B0-1C55-3DABD440B5D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8" y="818152"/>
            <a:ext cx="6076599" cy="92069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58E3E1B-F0AF-42BF-0EA0-BB5DDEC2F6A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3856168"/>
            <a:ext cx="8796274" cy="2913593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437AF48-E97F-0834-1E57-AAD5C70C62F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130" y="771817"/>
            <a:ext cx="3056588" cy="3038016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FA0F760-4216-E786-191D-1A594A1F1DB7}"/>
              </a:ext>
            </a:extLst>
          </p:cNvPr>
          <p:cNvSpPr txBox="1"/>
          <p:nvPr/>
        </p:nvSpPr>
        <p:spPr>
          <a:xfrm>
            <a:off x="123327" y="4663950"/>
            <a:ext cx="213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よかった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おいしかった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びっくりした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6C34CF1-F0B6-84D3-FF52-CA3116D78FBF}"/>
              </a:ext>
            </a:extLst>
          </p:cNvPr>
          <p:cNvSpPr txBox="1"/>
          <p:nvPr/>
        </p:nvSpPr>
        <p:spPr>
          <a:xfrm>
            <a:off x="2332169" y="4802450"/>
            <a:ext cx="23861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きれいだった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1200" dirty="0">
                <a:solidFill>
                  <a:srgbClr val="FF0000"/>
                </a:solidFill>
                <a:latin typeface="+mj-ea"/>
                <a:ea typeface="+mj-ea"/>
              </a:rPr>
              <a:t>たの</a:t>
            </a:r>
            <a:endParaRPr kumimoji="1" lang="en-US" altLang="ja-JP" sz="12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楽しかった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こわかった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おもしろかった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546420A-144E-5E5D-CD38-8B0FBC442927}"/>
              </a:ext>
            </a:extLst>
          </p:cNvPr>
          <p:cNvSpPr txBox="1"/>
          <p:nvPr/>
        </p:nvSpPr>
        <p:spPr>
          <a:xfrm>
            <a:off x="4575017" y="4569159"/>
            <a:ext cx="238619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kumimoji="1" lang="ja-JP" altLang="en-US" sz="1100" dirty="0">
                <a:solidFill>
                  <a:srgbClr val="FF0000"/>
                </a:solidFill>
                <a:latin typeface="+mj-ea"/>
                <a:ea typeface="+mj-ea"/>
              </a:rPr>
              <a:t>たいへん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大変だった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1100" dirty="0">
                <a:solidFill>
                  <a:srgbClr val="FF0000"/>
                </a:solidFill>
                <a:latin typeface="+mj-ea"/>
                <a:ea typeface="+mj-ea"/>
              </a:rPr>
              <a:t>つか</a:t>
            </a:r>
            <a:endParaRPr kumimoji="1" lang="en-US" altLang="ja-JP" sz="11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疲れた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en-US" altLang="ja-JP" sz="7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きれいだった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1100" dirty="0">
                <a:solidFill>
                  <a:srgbClr val="FF0000"/>
                </a:solidFill>
                <a:latin typeface="+mj-ea"/>
                <a:ea typeface="+mj-ea"/>
              </a:rPr>
              <a:t> き　も</a:t>
            </a:r>
            <a:endParaRPr kumimoji="1" lang="en-US" altLang="ja-JP" sz="11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気持ちよかった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B333CFE-669D-3F92-2C75-C17B6B63007E}"/>
              </a:ext>
            </a:extLst>
          </p:cNvPr>
          <p:cNvSpPr txBox="1"/>
          <p:nvPr/>
        </p:nvSpPr>
        <p:spPr>
          <a:xfrm>
            <a:off x="6647032" y="4663950"/>
            <a:ext cx="238619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すてきだった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en-US" altLang="ja-JP" sz="8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きれいだった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1200" dirty="0">
                <a:solidFill>
                  <a:srgbClr val="FF0000"/>
                </a:solidFill>
                <a:latin typeface="+mj-ea"/>
                <a:ea typeface="+mj-ea"/>
              </a:rPr>
              <a:t>ざんねん</a:t>
            </a:r>
            <a:endParaRPr kumimoji="1" lang="en-US" altLang="ja-JP" sz="12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ts val="2100"/>
              </a:lnSpc>
            </a:pPr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残念だった</a:t>
            </a:r>
            <a:endParaRPr kumimoji="1"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Z_[06-10]_kiku1">
            <a:hlinkClick r:id="" action="ppaction://media"/>
            <a:extLst>
              <a:ext uri="{FF2B5EF4-FFF2-40B4-BE49-F238E27FC236}">
                <a16:creationId xmlns:a16="http://schemas.microsoft.com/office/drawing/2014/main" id="{AC3762B3-3FE0-968F-52E5-0E5B3761D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064" y="4273807"/>
            <a:ext cx="297763" cy="297763"/>
          </a:xfrm>
          <a:prstGeom prst="rect">
            <a:avLst/>
          </a:prstGeom>
        </p:spPr>
      </p:pic>
      <p:pic>
        <p:nvPicPr>
          <p:cNvPr id="10" name="Z_[06-12]_kiku3">
            <a:hlinkClick r:id="" action="ppaction://media"/>
            <a:extLst>
              <a:ext uri="{FF2B5EF4-FFF2-40B4-BE49-F238E27FC236}">
                <a16:creationId xmlns:a16="http://schemas.microsoft.com/office/drawing/2014/main" id="{27987D7A-31B5-BDA7-4468-18DA8FF54C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9374" y="4273807"/>
            <a:ext cx="297763" cy="297763"/>
          </a:xfrm>
          <a:prstGeom prst="rect">
            <a:avLst/>
          </a:prstGeom>
        </p:spPr>
      </p:pic>
      <p:pic>
        <p:nvPicPr>
          <p:cNvPr id="11" name="Z_[06-13]_kiku4">
            <a:hlinkClick r:id="" action="ppaction://media"/>
            <a:extLst>
              <a:ext uri="{FF2B5EF4-FFF2-40B4-BE49-F238E27FC236}">
                <a16:creationId xmlns:a16="http://schemas.microsoft.com/office/drawing/2014/main" id="{721CFA3C-E5B1-49A8-BACE-4E6662B2A5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52699" y="4273807"/>
            <a:ext cx="297763" cy="297763"/>
          </a:xfrm>
          <a:prstGeom prst="rect">
            <a:avLst/>
          </a:prstGeom>
        </p:spPr>
      </p:pic>
      <p:pic>
        <p:nvPicPr>
          <p:cNvPr id="12" name="Z_[06-11]_kiku2">
            <a:hlinkClick r:id="" action="ppaction://media"/>
            <a:extLst>
              <a:ext uri="{FF2B5EF4-FFF2-40B4-BE49-F238E27FC236}">
                <a16:creationId xmlns:a16="http://schemas.microsoft.com/office/drawing/2014/main" id="{99A77F06-C2B2-1F8D-3950-B0DA2D69B5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96943" y="4273807"/>
            <a:ext cx="297763" cy="2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140E40D-8FBF-C04A-27B4-3D2664826D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D96462-6AAE-A419-5D1D-9948AD158B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88239"/>
            <a:ext cx="2793357" cy="7299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76747D-C789-95B0-1C55-3DABD440B5D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8" y="818152"/>
            <a:ext cx="6076599" cy="92069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E3EFA6D-0830-8EED-ED16-51905E067BF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6" y="1972139"/>
            <a:ext cx="6496041" cy="7299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C7C420C-19E4-CAFD-3255-92434DDB969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11" y="2881714"/>
            <a:ext cx="9884780" cy="1948649"/>
          </a:xfrm>
          <a:prstGeom prst="rect">
            <a:avLst/>
          </a:prstGeom>
        </p:spPr>
      </p:pic>
      <p:pic>
        <p:nvPicPr>
          <p:cNvPr id="2" name="Z_[06-10]_kiku1">
            <a:hlinkClick r:id="" action="ppaction://media"/>
            <a:extLst>
              <a:ext uri="{FF2B5EF4-FFF2-40B4-BE49-F238E27FC236}">
                <a16:creationId xmlns:a16="http://schemas.microsoft.com/office/drawing/2014/main" id="{26A452A4-41A9-4028-F1C8-6FDE29F9D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34861" y="2111375"/>
            <a:ext cx="246278" cy="241129"/>
          </a:xfrm>
          <a:prstGeom prst="rect">
            <a:avLst/>
          </a:prstGeom>
        </p:spPr>
      </p:pic>
      <p:pic>
        <p:nvPicPr>
          <p:cNvPr id="6" name="Z_[06-11]_kiku2">
            <a:hlinkClick r:id="" action="ppaction://media"/>
            <a:extLst>
              <a:ext uri="{FF2B5EF4-FFF2-40B4-BE49-F238E27FC236}">
                <a16:creationId xmlns:a16="http://schemas.microsoft.com/office/drawing/2014/main" id="{ED228CC8-32C8-27BA-9F18-0C2271E863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65970" y="2111375"/>
            <a:ext cx="246278" cy="241129"/>
          </a:xfrm>
          <a:prstGeom prst="rect">
            <a:avLst/>
          </a:prstGeom>
        </p:spPr>
      </p:pic>
      <p:pic>
        <p:nvPicPr>
          <p:cNvPr id="8" name="Z_[06-12]_kiku3">
            <a:hlinkClick r:id="" action="ppaction://media"/>
            <a:extLst>
              <a:ext uri="{FF2B5EF4-FFF2-40B4-BE49-F238E27FC236}">
                <a16:creationId xmlns:a16="http://schemas.microsoft.com/office/drawing/2014/main" id="{D3C04BBF-61E4-CC41-8D5A-277141A168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97078" y="2111375"/>
            <a:ext cx="246278" cy="241129"/>
          </a:xfrm>
          <a:prstGeom prst="rect">
            <a:avLst/>
          </a:prstGeom>
        </p:spPr>
      </p:pic>
      <p:pic>
        <p:nvPicPr>
          <p:cNvPr id="10" name="Z_[06-13]_kiku4">
            <a:hlinkClick r:id="" action="ppaction://media"/>
            <a:extLst>
              <a:ext uri="{FF2B5EF4-FFF2-40B4-BE49-F238E27FC236}">
                <a16:creationId xmlns:a16="http://schemas.microsoft.com/office/drawing/2014/main" id="{A7E1DE19-6F8B-9A40-5D0F-BE47854AE0F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28186" y="2111375"/>
            <a:ext cx="246278" cy="24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3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79A8C5C-467B-9B4D-3008-E9D647343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60" y="2075353"/>
            <a:ext cx="10185722" cy="26177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6096000" y="2324027"/>
            <a:ext cx="135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行けて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3721100" y="2905780"/>
            <a:ext cx="2050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こんでいて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2063801" y="3537822"/>
            <a:ext cx="3301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見られなくて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1734118" y="4139520"/>
            <a:ext cx="264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およげたし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5365021" y="4079316"/>
            <a:ext cx="219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のれたし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703964C-659B-A962-FB3A-82D8990019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051" y="88239"/>
            <a:ext cx="4975343" cy="47420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4F6F1E-2092-46BE-3426-75A1999123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75662"/>
            <a:ext cx="6214346" cy="84057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CD636D0-E15C-1404-BDE6-368C549242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22" y="5067901"/>
            <a:ext cx="6378532" cy="911219"/>
          </a:xfrm>
          <a:prstGeom prst="rect">
            <a:avLst/>
          </a:prstGeom>
        </p:spPr>
      </p:pic>
      <p:pic>
        <p:nvPicPr>
          <p:cNvPr id="3" name="Z_[06-14]_katachi1">
            <a:hlinkClick r:id="" action="ppaction://media"/>
            <a:extLst>
              <a:ext uri="{FF2B5EF4-FFF2-40B4-BE49-F238E27FC236}">
                <a16:creationId xmlns:a16="http://schemas.microsoft.com/office/drawing/2014/main" id="{4A7E8552-BB71-2A9D-9791-DAC8A9535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73442" y="1236105"/>
            <a:ext cx="297764" cy="3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4754301-60F1-11A2-1A68-DD72D7D190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147"/>
            <a:ext cx="10950003" cy="61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7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7647</TotalTime>
  <Words>214</Words>
  <Application>Microsoft Office PowerPoint</Application>
  <PresentationFormat>Widescreen</PresentationFormat>
  <Paragraphs>65</Paragraphs>
  <Slides>29</Slides>
  <Notes>16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556</cp:revision>
  <dcterms:created xsi:type="dcterms:W3CDTF">2025-03-04T06:27:47Z</dcterms:created>
  <dcterms:modified xsi:type="dcterms:W3CDTF">2026-02-27T07:15:49Z</dcterms:modified>
</cp:coreProperties>
</file>