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471" r:id="rId3"/>
    <p:sldId id="496" r:id="rId4"/>
    <p:sldId id="832" r:id="rId5"/>
    <p:sldId id="833" r:id="rId6"/>
    <p:sldId id="834" r:id="rId7"/>
    <p:sldId id="835" r:id="rId8"/>
    <p:sldId id="836" r:id="rId9"/>
    <p:sldId id="837" r:id="rId10"/>
    <p:sldId id="797" r:id="rId11"/>
    <p:sldId id="793" r:id="rId12"/>
    <p:sldId id="838" r:id="rId13"/>
    <p:sldId id="839" r:id="rId14"/>
    <p:sldId id="840" r:id="rId15"/>
    <p:sldId id="841" r:id="rId16"/>
    <p:sldId id="842" r:id="rId17"/>
    <p:sldId id="843" r:id="rId18"/>
    <p:sldId id="844" r:id="rId19"/>
    <p:sldId id="846" r:id="rId20"/>
    <p:sldId id="845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6ED"/>
    <a:srgbClr val="FFFECA"/>
    <a:srgbClr val="FFFFFF"/>
    <a:srgbClr val="FF6969"/>
    <a:srgbClr val="F1F1F2"/>
    <a:srgbClr val="FFFBCC"/>
    <a:srgbClr val="FDE0B0"/>
    <a:srgbClr val="FFF3F3"/>
    <a:srgbClr val="FF9900"/>
    <a:srgbClr val="FDD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64" autoAdjust="0"/>
    <p:restoredTop sz="96149" autoAdjust="0"/>
  </p:normalViewPr>
  <p:slideViewPr>
    <p:cSldViewPr snapToGrid="0">
      <p:cViewPr varScale="1">
        <p:scale>
          <a:sx n="59" d="100"/>
          <a:sy n="59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7T07:19:58.300" v="28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7:19:33.691" v="3" actId="47"/>
        <pc:sldMkLst>
          <pc:docMk/>
          <pc:sldMk cId="3391700342" sldId="365"/>
        </pc:sldMkLst>
      </pc:sldChg>
      <pc:sldChg chg="del">
        <pc:chgData name="Ningkham Thongthimahaxay" userId="5cdccbc1-80d8-4943-a810-18429d6cdb14" providerId="ADAL" clId="{68914001-3854-47A5-8B1B-D1578204552E}" dt="2026-02-27T07:19:35.807" v="17" actId="47"/>
        <pc:sldMkLst>
          <pc:docMk/>
          <pc:sldMk cId="1556345396" sldId="369"/>
        </pc:sldMkLst>
      </pc:sldChg>
      <pc:sldChg chg="del">
        <pc:chgData name="Ningkham Thongthimahaxay" userId="5cdccbc1-80d8-4943-a810-18429d6cdb14" providerId="ADAL" clId="{68914001-3854-47A5-8B1B-D1578204552E}" dt="2026-02-27T07:19:33.566" v="2" actId="47"/>
        <pc:sldMkLst>
          <pc:docMk/>
          <pc:sldMk cId="756299597" sldId="400"/>
        </pc:sldMkLst>
      </pc:sldChg>
      <pc:sldChg chg="del">
        <pc:chgData name="Ningkham Thongthimahaxay" userId="5cdccbc1-80d8-4943-a810-18429d6cdb14" providerId="ADAL" clId="{68914001-3854-47A5-8B1B-D1578204552E}" dt="2026-02-27T07:19:33.042" v="0" actId="47"/>
        <pc:sldMkLst>
          <pc:docMk/>
          <pc:sldMk cId="4212684179" sldId="402"/>
        </pc:sldMkLst>
      </pc:sldChg>
      <pc:sldChg chg="del">
        <pc:chgData name="Ningkham Thongthimahaxay" userId="5cdccbc1-80d8-4943-a810-18429d6cdb14" providerId="ADAL" clId="{68914001-3854-47A5-8B1B-D1578204552E}" dt="2026-02-27T07:19:33.501" v="1" actId="47"/>
        <pc:sldMkLst>
          <pc:docMk/>
          <pc:sldMk cId="288815665" sldId="438"/>
        </pc:sldMkLst>
      </pc:sldChg>
      <pc:sldChg chg="del">
        <pc:chgData name="Ningkham Thongthimahaxay" userId="5cdccbc1-80d8-4943-a810-18429d6cdb14" providerId="ADAL" clId="{68914001-3854-47A5-8B1B-D1578204552E}" dt="2026-02-27T07:19:36.541" v="18" actId="47"/>
        <pc:sldMkLst>
          <pc:docMk/>
          <pc:sldMk cId="3128151450" sldId="475"/>
        </pc:sldMkLst>
      </pc:sldChg>
      <pc:sldChg chg="del">
        <pc:chgData name="Ningkham Thongthimahaxay" userId="5cdccbc1-80d8-4943-a810-18429d6cdb14" providerId="ADAL" clId="{68914001-3854-47A5-8B1B-D1578204552E}" dt="2026-02-27T07:19:57.845" v="27" actId="47"/>
        <pc:sldMkLst>
          <pc:docMk/>
          <pc:sldMk cId="198486564" sldId="497"/>
        </pc:sldMkLst>
      </pc:sldChg>
      <pc:sldChg chg="del">
        <pc:chgData name="Ningkham Thongthimahaxay" userId="5cdccbc1-80d8-4943-a810-18429d6cdb14" providerId="ADAL" clId="{68914001-3854-47A5-8B1B-D1578204552E}" dt="2026-02-27T07:19:56.942" v="22" actId="47"/>
        <pc:sldMkLst>
          <pc:docMk/>
          <pc:sldMk cId="1460437539" sldId="500"/>
        </pc:sldMkLst>
      </pc:sldChg>
      <pc:sldChg chg="del">
        <pc:chgData name="Ningkham Thongthimahaxay" userId="5cdccbc1-80d8-4943-a810-18429d6cdb14" providerId="ADAL" clId="{68914001-3854-47A5-8B1B-D1578204552E}" dt="2026-02-27T07:19:56.394" v="20" actId="47"/>
        <pc:sldMkLst>
          <pc:docMk/>
          <pc:sldMk cId="1662437155" sldId="501"/>
        </pc:sldMkLst>
      </pc:sldChg>
      <pc:sldChg chg="del">
        <pc:chgData name="Ningkham Thongthimahaxay" userId="5cdccbc1-80d8-4943-a810-18429d6cdb14" providerId="ADAL" clId="{68914001-3854-47A5-8B1B-D1578204552E}" dt="2026-02-27T07:19:56.594" v="21" actId="47"/>
        <pc:sldMkLst>
          <pc:docMk/>
          <pc:sldMk cId="3188820712" sldId="502"/>
        </pc:sldMkLst>
      </pc:sldChg>
      <pc:sldChg chg="del">
        <pc:chgData name="Ningkham Thongthimahaxay" userId="5cdccbc1-80d8-4943-a810-18429d6cdb14" providerId="ADAL" clId="{68914001-3854-47A5-8B1B-D1578204552E}" dt="2026-02-27T07:19:57.010" v="23" actId="47"/>
        <pc:sldMkLst>
          <pc:docMk/>
          <pc:sldMk cId="3200968119" sldId="503"/>
        </pc:sldMkLst>
      </pc:sldChg>
      <pc:sldChg chg="del">
        <pc:chgData name="Ningkham Thongthimahaxay" userId="5cdccbc1-80d8-4943-a810-18429d6cdb14" providerId="ADAL" clId="{68914001-3854-47A5-8B1B-D1578204552E}" dt="2026-02-27T07:19:58.300" v="28" actId="47"/>
        <pc:sldMkLst>
          <pc:docMk/>
          <pc:sldMk cId="2270044584" sldId="701"/>
        </pc:sldMkLst>
      </pc:sldChg>
      <pc:sldChg chg="del">
        <pc:chgData name="Ningkham Thongthimahaxay" userId="5cdccbc1-80d8-4943-a810-18429d6cdb14" providerId="ADAL" clId="{68914001-3854-47A5-8B1B-D1578204552E}" dt="2026-02-27T07:19:56.180" v="19" actId="47"/>
        <pc:sldMkLst>
          <pc:docMk/>
          <pc:sldMk cId="3321031028" sldId="823"/>
        </pc:sldMkLst>
      </pc:sldChg>
      <pc:sldChg chg="del">
        <pc:chgData name="Ningkham Thongthimahaxay" userId="5cdccbc1-80d8-4943-a810-18429d6cdb14" providerId="ADAL" clId="{68914001-3854-47A5-8B1B-D1578204552E}" dt="2026-02-27T07:19:33.851" v="8" actId="47"/>
        <pc:sldMkLst>
          <pc:docMk/>
          <pc:sldMk cId="1912101801" sldId="830"/>
        </pc:sldMkLst>
      </pc:sldChg>
      <pc:sldChg chg="del">
        <pc:chgData name="Ningkham Thongthimahaxay" userId="5cdccbc1-80d8-4943-a810-18429d6cdb14" providerId="ADAL" clId="{68914001-3854-47A5-8B1B-D1578204552E}" dt="2026-02-27T07:19:57.594" v="26" actId="47"/>
        <pc:sldMkLst>
          <pc:docMk/>
          <pc:sldMk cId="1027338496" sldId="847"/>
        </pc:sldMkLst>
      </pc:sldChg>
      <pc:sldChg chg="del">
        <pc:chgData name="Ningkham Thongthimahaxay" userId="5cdccbc1-80d8-4943-a810-18429d6cdb14" providerId="ADAL" clId="{68914001-3854-47A5-8B1B-D1578204552E}" dt="2026-02-27T07:19:57.304" v="25" actId="47"/>
        <pc:sldMkLst>
          <pc:docMk/>
          <pc:sldMk cId="4039711298" sldId="848"/>
        </pc:sldMkLst>
      </pc:sldChg>
      <pc:sldChg chg="del">
        <pc:chgData name="Ningkham Thongthimahaxay" userId="5cdccbc1-80d8-4943-a810-18429d6cdb14" providerId="ADAL" clId="{68914001-3854-47A5-8B1B-D1578204552E}" dt="2026-02-27T07:19:57.145" v="24" actId="47"/>
        <pc:sldMkLst>
          <pc:docMk/>
          <pc:sldMk cId="2209959263" sldId="849"/>
        </pc:sldMkLst>
      </pc:sldChg>
      <pc:sldChg chg="del">
        <pc:chgData name="Ningkham Thongthimahaxay" userId="5cdccbc1-80d8-4943-a810-18429d6cdb14" providerId="ADAL" clId="{68914001-3854-47A5-8B1B-D1578204552E}" dt="2026-02-27T07:19:35.545" v="16" actId="47"/>
        <pc:sldMkLst>
          <pc:docMk/>
          <pc:sldMk cId="775764250" sldId="850"/>
        </pc:sldMkLst>
      </pc:sldChg>
      <pc:sldChg chg="del">
        <pc:chgData name="Ningkham Thongthimahaxay" userId="5cdccbc1-80d8-4943-a810-18429d6cdb14" providerId="ADAL" clId="{68914001-3854-47A5-8B1B-D1578204552E}" dt="2026-02-27T07:19:35.355" v="15" actId="47"/>
        <pc:sldMkLst>
          <pc:docMk/>
          <pc:sldMk cId="2252878296" sldId="851"/>
        </pc:sldMkLst>
      </pc:sldChg>
      <pc:sldChg chg="del">
        <pc:chgData name="Ningkham Thongthimahaxay" userId="5cdccbc1-80d8-4943-a810-18429d6cdb14" providerId="ADAL" clId="{68914001-3854-47A5-8B1B-D1578204552E}" dt="2026-02-27T07:19:35.167" v="14" actId="47"/>
        <pc:sldMkLst>
          <pc:docMk/>
          <pc:sldMk cId="4116915537" sldId="852"/>
        </pc:sldMkLst>
      </pc:sldChg>
      <pc:sldChg chg="del">
        <pc:chgData name="Ningkham Thongthimahaxay" userId="5cdccbc1-80d8-4943-a810-18429d6cdb14" providerId="ADAL" clId="{68914001-3854-47A5-8B1B-D1578204552E}" dt="2026-02-27T07:19:34.952" v="13" actId="47"/>
        <pc:sldMkLst>
          <pc:docMk/>
          <pc:sldMk cId="1016841449" sldId="853"/>
        </pc:sldMkLst>
      </pc:sldChg>
      <pc:sldChg chg="del">
        <pc:chgData name="Ningkham Thongthimahaxay" userId="5cdccbc1-80d8-4943-a810-18429d6cdb14" providerId="ADAL" clId="{68914001-3854-47A5-8B1B-D1578204552E}" dt="2026-02-27T07:19:33.920" v="9" actId="47"/>
        <pc:sldMkLst>
          <pc:docMk/>
          <pc:sldMk cId="114367368" sldId="856"/>
        </pc:sldMkLst>
      </pc:sldChg>
      <pc:sldChg chg="del">
        <pc:chgData name="Ningkham Thongthimahaxay" userId="5cdccbc1-80d8-4943-a810-18429d6cdb14" providerId="ADAL" clId="{68914001-3854-47A5-8B1B-D1578204552E}" dt="2026-02-27T07:19:34.684" v="12" actId="47"/>
        <pc:sldMkLst>
          <pc:docMk/>
          <pc:sldMk cId="1655617918" sldId="857"/>
        </pc:sldMkLst>
      </pc:sldChg>
      <pc:sldChg chg="del">
        <pc:chgData name="Ningkham Thongthimahaxay" userId="5cdccbc1-80d8-4943-a810-18429d6cdb14" providerId="ADAL" clId="{68914001-3854-47A5-8B1B-D1578204552E}" dt="2026-02-27T07:19:34.010" v="11" actId="47"/>
        <pc:sldMkLst>
          <pc:docMk/>
          <pc:sldMk cId="1398964949" sldId="858"/>
        </pc:sldMkLst>
      </pc:sldChg>
      <pc:sldChg chg="del">
        <pc:chgData name="Ningkham Thongthimahaxay" userId="5cdccbc1-80d8-4943-a810-18429d6cdb14" providerId="ADAL" clId="{68914001-3854-47A5-8B1B-D1578204552E}" dt="2026-02-27T07:19:33.973" v="10" actId="47"/>
        <pc:sldMkLst>
          <pc:docMk/>
          <pc:sldMk cId="3422038290" sldId="859"/>
        </pc:sldMkLst>
      </pc:sldChg>
      <pc:sldChg chg="del">
        <pc:chgData name="Ningkham Thongthimahaxay" userId="5cdccbc1-80d8-4943-a810-18429d6cdb14" providerId="ADAL" clId="{68914001-3854-47A5-8B1B-D1578204552E}" dt="2026-02-27T07:19:33.836" v="7" actId="47"/>
        <pc:sldMkLst>
          <pc:docMk/>
          <pc:sldMk cId="2404770400" sldId="860"/>
        </pc:sldMkLst>
      </pc:sldChg>
      <pc:sldChg chg="del">
        <pc:chgData name="Ningkham Thongthimahaxay" userId="5cdccbc1-80d8-4943-a810-18429d6cdb14" providerId="ADAL" clId="{68914001-3854-47A5-8B1B-D1578204552E}" dt="2026-02-27T07:19:33.753" v="6" actId="47"/>
        <pc:sldMkLst>
          <pc:docMk/>
          <pc:sldMk cId="2945103663" sldId="861"/>
        </pc:sldMkLst>
      </pc:sldChg>
      <pc:sldChg chg="del">
        <pc:chgData name="Ningkham Thongthimahaxay" userId="5cdccbc1-80d8-4943-a810-18429d6cdb14" providerId="ADAL" clId="{68914001-3854-47A5-8B1B-D1578204552E}" dt="2026-02-27T07:19:33.741" v="5" actId="47"/>
        <pc:sldMkLst>
          <pc:docMk/>
          <pc:sldMk cId="464239393" sldId="862"/>
        </pc:sldMkLst>
      </pc:sldChg>
      <pc:sldChg chg="del">
        <pc:chgData name="Ningkham Thongthimahaxay" userId="5cdccbc1-80d8-4943-a810-18429d6cdb14" providerId="ADAL" clId="{68914001-3854-47A5-8B1B-D1578204552E}" dt="2026-02-27T07:19:33.723" v="4" actId="47"/>
        <pc:sldMkLst>
          <pc:docMk/>
          <pc:sldMk cId="16984513" sldId="86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919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946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39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76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463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9858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8980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937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9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7209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558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028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5346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403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0394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5" Type="http://schemas.openxmlformats.org/officeDocument/2006/relationships/image" Target="../media/image31.png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audio" Target="../media/media2.mp3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7.png"/><Relationship Id="rId5" Type="http://schemas.microsoft.com/office/2007/relationships/media" Target="../media/media3.mp3"/><Relationship Id="rId15" Type="http://schemas.openxmlformats.org/officeDocument/2006/relationships/image" Target="../media/image40.png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42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png"/><Relationship Id="rId4" Type="http://schemas.openxmlformats.org/officeDocument/2006/relationships/audio" Target="../media/media4.mp3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8CB36512-83B2-DD1A-AD18-AC01157BDB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1518041"/>
            <a:ext cx="11339945" cy="27518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0A0785C-C6C9-2EDA-4F4B-D6B388DAC4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609" y="4494778"/>
            <a:ext cx="10643755" cy="169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2A3D5E7-5C8F-9EA9-81A3-D2E3C76C4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75094"/>
            <a:ext cx="11887200" cy="23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4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F412894-77E8-FDA9-F0E2-32A8A64D8E3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722" y="41263"/>
            <a:ext cx="5529943" cy="4578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FB7D70-32A3-389B-3167-C948AE1E5A4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-25733"/>
            <a:ext cx="2566527" cy="68015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84C65A5-23C9-8692-5C31-D58B391E049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0" y="693569"/>
            <a:ext cx="7161280" cy="74400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788454B-D4A3-92E5-5701-A79C8B6538D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50" y="2491625"/>
            <a:ext cx="10098593" cy="290524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2107BA9-992E-372C-51FE-FF15C733EB5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0" y="1559506"/>
            <a:ext cx="5412867" cy="81018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244E028-9DCB-8739-A065-BF844FAA623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135" y="5518806"/>
            <a:ext cx="8477883" cy="106267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59A7C7-62F0-FFA3-5706-B224CC1C6A45}"/>
              </a:ext>
            </a:extLst>
          </p:cNvPr>
          <p:cNvSpPr txBox="1"/>
          <p:nvPr/>
        </p:nvSpPr>
        <p:spPr>
          <a:xfrm>
            <a:off x="2235687" y="5989259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A6E1C77-5CA3-2CC1-FDB4-CD4C9AD9FD01}"/>
              </a:ext>
            </a:extLst>
          </p:cNvPr>
          <p:cNvSpPr txBox="1"/>
          <p:nvPr/>
        </p:nvSpPr>
        <p:spPr>
          <a:xfrm>
            <a:off x="4395704" y="6024912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DBFECDE-617A-D500-7C11-CC1054FC028C}"/>
              </a:ext>
            </a:extLst>
          </p:cNvPr>
          <p:cNvSpPr txBox="1"/>
          <p:nvPr/>
        </p:nvSpPr>
        <p:spPr>
          <a:xfrm>
            <a:off x="6555722" y="6004221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335C4E3-E55B-EF46-46A9-129A8350AB9F}"/>
              </a:ext>
            </a:extLst>
          </p:cNvPr>
          <p:cNvSpPr txBox="1"/>
          <p:nvPr/>
        </p:nvSpPr>
        <p:spPr>
          <a:xfrm>
            <a:off x="8715739" y="6004220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7-01]_kiku1">
            <a:hlinkClick r:id="" action="ppaction://media"/>
            <a:extLst>
              <a:ext uri="{FF2B5EF4-FFF2-40B4-BE49-F238E27FC236}">
                <a16:creationId xmlns:a16="http://schemas.microsoft.com/office/drawing/2014/main" id="{3C4C0936-8591-99AE-A929-9D92875CE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03096" y="5709708"/>
            <a:ext cx="306917" cy="306917"/>
          </a:xfrm>
          <a:prstGeom prst="rect">
            <a:avLst/>
          </a:prstGeom>
        </p:spPr>
      </p:pic>
      <p:pic>
        <p:nvPicPr>
          <p:cNvPr id="3" name="Z_[07-02]_kiku2">
            <a:hlinkClick r:id="" action="ppaction://media"/>
            <a:extLst>
              <a:ext uri="{FF2B5EF4-FFF2-40B4-BE49-F238E27FC236}">
                <a16:creationId xmlns:a16="http://schemas.microsoft.com/office/drawing/2014/main" id="{BD319559-DB3F-6591-6C58-097D959CE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84484" y="5709708"/>
            <a:ext cx="306917" cy="306917"/>
          </a:xfrm>
          <a:prstGeom prst="rect">
            <a:avLst/>
          </a:prstGeom>
        </p:spPr>
      </p:pic>
      <p:pic>
        <p:nvPicPr>
          <p:cNvPr id="4" name="Z_[07-03]_kiku3">
            <a:hlinkClick r:id="" action="ppaction://media"/>
            <a:extLst>
              <a:ext uri="{FF2B5EF4-FFF2-40B4-BE49-F238E27FC236}">
                <a16:creationId xmlns:a16="http://schemas.microsoft.com/office/drawing/2014/main" id="{536E150E-48C2-D51C-794C-47AC9A54ED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65874" y="5709708"/>
            <a:ext cx="306917" cy="306917"/>
          </a:xfrm>
          <a:prstGeom prst="rect">
            <a:avLst/>
          </a:prstGeom>
        </p:spPr>
      </p:pic>
      <p:pic>
        <p:nvPicPr>
          <p:cNvPr id="5" name="Z_[07-04]_kiku4">
            <a:hlinkClick r:id="" action="ppaction://media"/>
            <a:extLst>
              <a:ext uri="{FF2B5EF4-FFF2-40B4-BE49-F238E27FC236}">
                <a16:creationId xmlns:a16="http://schemas.microsoft.com/office/drawing/2014/main" id="{65DB767F-7FA1-BCFC-BFA7-6786148A767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7262" y="5709708"/>
            <a:ext cx="306917" cy="3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F412894-77E8-FDA9-F0E2-32A8A64D8E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722" y="41263"/>
            <a:ext cx="5529943" cy="4578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FB7D70-32A3-389B-3167-C948AE1E5A4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-25733"/>
            <a:ext cx="2566527" cy="68015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84C65A5-23C9-8692-5C31-D58B391E049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0" y="693569"/>
            <a:ext cx="7161280" cy="74400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4F75F0-2CC3-D962-BE1B-44BCB08D68B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4" y="1437574"/>
            <a:ext cx="7592273" cy="74400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7CBEB68-BFE4-C6BC-7B6F-67CF86AB719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4" y="2491818"/>
            <a:ext cx="6400832" cy="32014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4676DD6-7911-2421-3C26-F914A2C316D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156" y="2469016"/>
            <a:ext cx="5306754" cy="3248496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3DC4E4F3-67DB-02F0-4973-FECF4020454A}"/>
              </a:ext>
            </a:extLst>
          </p:cNvPr>
          <p:cNvSpPr/>
          <p:nvPr/>
        </p:nvSpPr>
        <p:spPr>
          <a:xfrm>
            <a:off x="393405" y="3327991"/>
            <a:ext cx="499730" cy="55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87F67406-FD46-F600-EF07-04EAE3F7495A}"/>
              </a:ext>
            </a:extLst>
          </p:cNvPr>
          <p:cNvSpPr/>
          <p:nvPr/>
        </p:nvSpPr>
        <p:spPr>
          <a:xfrm>
            <a:off x="7125625" y="4151472"/>
            <a:ext cx="499730" cy="55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07-01]_kiku1">
            <a:hlinkClick r:id="" action="ppaction://media"/>
            <a:extLst>
              <a:ext uri="{FF2B5EF4-FFF2-40B4-BE49-F238E27FC236}">
                <a16:creationId xmlns:a16="http://schemas.microsoft.com/office/drawing/2014/main" id="{2735C167-F2B8-870A-067E-1486BF021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30812" y="2674938"/>
            <a:ext cx="341312" cy="333375"/>
          </a:xfrm>
          <a:prstGeom prst="rect">
            <a:avLst/>
          </a:prstGeom>
        </p:spPr>
      </p:pic>
      <p:pic>
        <p:nvPicPr>
          <p:cNvPr id="4" name="Z_[07-02]_kiku2">
            <a:hlinkClick r:id="" action="ppaction://media"/>
            <a:extLst>
              <a:ext uri="{FF2B5EF4-FFF2-40B4-BE49-F238E27FC236}">
                <a16:creationId xmlns:a16="http://schemas.microsoft.com/office/drawing/2014/main" id="{4A099297-168D-16A7-F8A8-3089D853EA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17188" y="2619375"/>
            <a:ext cx="341312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4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F412894-77E8-FDA9-F0E2-32A8A64D8E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722" y="41263"/>
            <a:ext cx="5529943" cy="4578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FB7D70-32A3-389B-3167-C948AE1E5A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-25733"/>
            <a:ext cx="2566527" cy="68015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C1D9807-45C1-2E08-0AD3-96A9663ACF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135" y="2376025"/>
            <a:ext cx="6629400" cy="376112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84C65A5-23C9-8692-5C31-D58B391E049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0" y="693569"/>
            <a:ext cx="7161280" cy="74400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4F75F0-2CC3-D962-BE1B-44BCB08D68B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4" y="1437574"/>
            <a:ext cx="7592273" cy="744005"/>
          </a:xfrm>
          <a:prstGeom prst="rect">
            <a:avLst/>
          </a:prstGeom>
        </p:spPr>
      </p:pic>
      <p:sp>
        <p:nvSpPr>
          <p:cNvPr id="8" name="楕円 7">
            <a:extLst>
              <a:ext uri="{FF2B5EF4-FFF2-40B4-BE49-F238E27FC236}">
                <a16:creationId xmlns:a16="http://schemas.microsoft.com/office/drawing/2014/main" id="{3DC4E4F3-67DB-02F0-4973-FECF4020454A}"/>
              </a:ext>
            </a:extLst>
          </p:cNvPr>
          <p:cNvSpPr/>
          <p:nvPr/>
        </p:nvSpPr>
        <p:spPr>
          <a:xfrm>
            <a:off x="1297173" y="3455581"/>
            <a:ext cx="499730" cy="55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07-03]_kiku3">
            <a:hlinkClick r:id="" action="ppaction://media"/>
            <a:extLst>
              <a:ext uri="{FF2B5EF4-FFF2-40B4-BE49-F238E27FC236}">
                <a16:creationId xmlns:a16="http://schemas.microsoft.com/office/drawing/2014/main" id="{8C82ED2C-4FEA-F016-8FE4-727FE7FF4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59500" y="2690813"/>
            <a:ext cx="365125" cy="37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7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81369E01-69FE-F092-9428-6A89EBEFA7F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598" y="2164826"/>
            <a:ext cx="8410353" cy="492841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F412894-77E8-FDA9-F0E2-32A8A64D8E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722" y="41263"/>
            <a:ext cx="5529943" cy="4578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FB7D70-32A3-389B-3167-C948AE1E5A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-25733"/>
            <a:ext cx="2566527" cy="68015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84C65A5-23C9-8692-5C31-D58B391E049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0" y="627919"/>
            <a:ext cx="7161280" cy="74400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4F75F0-2CC3-D962-BE1B-44BCB08D68B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1292025"/>
            <a:ext cx="7592273" cy="744005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87F67406-FD46-F600-EF07-04EAE3F7495A}"/>
              </a:ext>
            </a:extLst>
          </p:cNvPr>
          <p:cNvSpPr/>
          <p:nvPr/>
        </p:nvSpPr>
        <p:spPr>
          <a:xfrm>
            <a:off x="8820963" y="5097770"/>
            <a:ext cx="499730" cy="5528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07-04]_kiku4">
            <a:hlinkClick r:id="" action="ppaction://media"/>
            <a:extLst>
              <a:ext uri="{FF2B5EF4-FFF2-40B4-BE49-F238E27FC236}">
                <a16:creationId xmlns:a16="http://schemas.microsoft.com/office/drawing/2014/main" id="{1891E115-7EC3-2D4F-1FCE-747BDA7DD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55000" y="2365375"/>
            <a:ext cx="269875" cy="26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4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F412894-77E8-FDA9-F0E2-32A8A64D8E3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722" y="41263"/>
            <a:ext cx="5529943" cy="45786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9FB7D70-32A3-389B-3167-C948AE1E5A4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5" y="-25733"/>
            <a:ext cx="2566527" cy="68015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84C65A5-23C9-8692-5C31-D58B391E049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0" y="627919"/>
            <a:ext cx="7161280" cy="74400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753B38C-FC89-E48B-7C5F-7581D753223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18" y="1597465"/>
            <a:ext cx="6280298" cy="72383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01A715A-9899-5017-6063-75B289525F7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33" y="2687514"/>
            <a:ext cx="8771860" cy="2009963"/>
          </a:xfrm>
          <a:prstGeom prst="rect">
            <a:avLst/>
          </a:prstGeom>
        </p:spPr>
      </p:pic>
      <p:pic>
        <p:nvPicPr>
          <p:cNvPr id="2" name="Z_[07-01]_kiku1">
            <a:hlinkClick r:id="" action="ppaction://media"/>
            <a:extLst>
              <a:ext uri="{FF2B5EF4-FFF2-40B4-BE49-F238E27FC236}">
                <a16:creationId xmlns:a16="http://schemas.microsoft.com/office/drawing/2014/main" id="{D988FD0D-88DB-9B23-B371-315D44092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04000" y="1706563"/>
            <a:ext cx="301625" cy="301625"/>
          </a:xfrm>
          <a:prstGeom prst="rect">
            <a:avLst/>
          </a:prstGeom>
        </p:spPr>
      </p:pic>
      <p:pic>
        <p:nvPicPr>
          <p:cNvPr id="3" name="Z_[07-02]_kiku2">
            <a:hlinkClick r:id="" action="ppaction://media"/>
            <a:extLst>
              <a:ext uri="{FF2B5EF4-FFF2-40B4-BE49-F238E27FC236}">
                <a16:creationId xmlns:a16="http://schemas.microsoft.com/office/drawing/2014/main" id="{8BA519B4-FAF4-A15F-EAFB-B3F4369A7F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85063" y="1706563"/>
            <a:ext cx="301625" cy="301625"/>
          </a:xfrm>
          <a:prstGeom prst="rect">
            <a:avLst/>
          </a:prstGeom>
        </p:spPr>
      </p:pic>
      <p:pic>
        <p:nvPicPr>
          <p:cNvPr id="5" name="Z_[07-03]_kiku3">
            <a:hlinkClick r:id="" action="ppaction://media"/>
            <a:extLst>
              <a:ext uri="{FF2B5EF4-FFF2-40B4-BE49-F238E27FC236}">
                <a16:creationId xmlns:a16="http://schemas.microsoft.com/office/drawing/2014/main" id="{4E0DA619-9A4A-1620-58B7-0E95893597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58187" y="1706563"/>
            <a:ext cx="301625" cy="301625"/>
          </a:xfrm>
          <a:prstGeom prst="rect">
            <a:avLst/>
          </a:prstGeom>
        </p:spPr>
      </p:pic>
      <p:pic>
        <p:nvPicPr>
          <p:cNvPr id="7" name="Z_[07-04]_kiku4">
            <a:hlinkClick r:id="" action="ppaction://media"/>
            <a:extLst>
              <a:ext uri="{FF2B5EF4-FFF2-40B4-BE49-F238E27FC236}">
                <a16:creationId xmlns:a16="http://schemas.microsoft.com/office/drawing/2014/main" id="{11D49ECC-F799-EDE0-CA53-96B6657CC5E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239250" y="1706563"/>
            <a:ext cx="3016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6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7AC72CB-2536-0008-32B8-D5AC276BEA3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19" y="1749457"/>
            <a:ext cx="10563054" cy="327018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2377013" y="2601110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ふったら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7747877" y="2601110"/>
            <a:ext cx="1393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だったら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96A68F2-11C1-B770-25E6-2616A4EBF94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19" y="905515"/>
            <a:ext cx="6398679" cy="83278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FF4C101-C971-952D-1B63-1BBD3E41A7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722" y="41263"/>
            <a:ext cx="5529943" cy="45786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618923-464E-3FDB-02B5-DCB625E8017B}"/>
              </a:ext>
            </a:extLst>
          </p:cNvPr>
          <p:cNvSpPr txBox="1"/>
          <p:nvPr/>
        </p:nvSpPr>
        <p:spPr>
          <a:xfrm>
            <a:off x="2477672" y="3851444"/>
            <a:ext cx="181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わるかったら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13D26B-1EB2-FE7E-BB57-74A32C522366}"/>
              </a:ext>
            </a:extLst>
          </p:cNvPr>
          <p:cNvSpPr txBox="1"/>
          <p:nvPr/>
        </p:nvSpPr>
        <p:spPr>
          <a:xfrm>
            <a:off x="2370879" y="4435542"/>
            <a:ext cx="23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ふったら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D1C4943-380B-4D1E-14AE-1681F538A04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019641"/>
            <a:ext cx="5645888" cy="920789"/>
          </a:xfrm>
          <a:prstGeom prst="rect">
            <a:avLst/>
          </a:prstGeom>
        </p:spPr>
      </p:pic>
      <p:pic>
        <p:nvPicPr>
          <p:cNvPr id="2" name="Z_[07-05]_katachi">
            <a:hlinkClick r:id="" action="ppaction://media"/>
            <a:extLst>
              <a:ext uri="{FF2B5EF4-FFF2-40B4-BE49-F238E27FC236}">
                <a16:creationId xmlns:a16="http://schemas.microsoft.com/office/drawing/2014/main" id="{27C1073B-3F4D-ED16-C631-E5178A2FF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54687" y="1071563"/>
            <a:ext cx="3016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4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A3DA65F-3874-B4A8-5855-926B42EF3A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89" y="517070"/>
            <a:ext cx="11454926" cy="56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06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8300EEB-C324-6082-4B70-1C2154E0B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83" y="1027906"/>
            <a:ext cx="10177833" cy="396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98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D787619-2195-0BFD-0595-FF9EA9B859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135" y="159147"/>
            <a:ext cx="8565344" cy="67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71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42C1936-F2DE-AF75-6BD8-2BC2E8873A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91" y="2184754"/>
            <a:ext cx="11866418" cy="248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D4EF45C-DA78-9B36-40A4-FD3692CBA53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722" y="41263"/>
            <a:ext cx="5529943" cy="45786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75CF3A1-C5FF-8AA7-A8DC-7DA76DD742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28" y="1111901"/>
            <a:ext cx="7825563" cy="855105"/>
          </a:xfrm>
          <a:prstGeom prst="rect">
            <a:avLst/>
          </a:prstGeom>
        </p:spPr>
      </p:pic>
      <p:pic>
        <p:nvPicPr>
          <p:cNvPr id="1026" name="Picture 2" descr="Z_07_2_04_hanabitaikai">
            <a:extLst>
              <a:ext uri="{FF2B5EF4-FFF2-40B4-BE49-F238E27FC236}">
                <a16:creationId xmlns:a16="http://schemas.microsoft.com/office/drawing/2014/main" id="{9114315F-11A5-7192-470B-66BCCE9DC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553" y="2244370"/>
            <a:ext cx="3789163" cy="37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_07_2_02_furiimaaketto">
            <a:extLst>
              <a:ext uri="{FF2B5EF4-FFF2-40B4-BE49-F238E27FC236}">
                <a16:creationId xmlns:a16="http://schemas.microsoft.com/office/drawing/2014/main" id="{7D10CD7F-B678-B814-754D-4A7D3977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746" y="2244370"/>
            <a:ext cx="3789163" cy="37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_[07-03]_kiku3">
            <a:hlinkClick r:id="" action="ppaction://media"/>
            <a:extLst>
              <a:ext uri="{FF2B5EF4-FFF2-40B4-BE49-F238E27FC236}">
                <a16:creationId xmlns:a16="http://schemas.microsoft.com/office/drawing/2014/main" id="{911C39BC-9455-EEA0-F664-526CD3AE9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03938" y="1262063"/>
            <a:ext cx="301625" cy="301625"/>
          </a:xfrm>
          <a:prstGeom prst="rect">
            <a:avLst/>
          </a:prstGeom>
        </p:spPr>
      </p:pic>
      <p:pic>
        <p:nvPicPr>
          <p:cNvPr id="5" name="Z_[07-04]_kiku4">
            <a:hlinkClick r:id="" action="ppaction://media"/>
            <a:extLst>
              <a:ext uri="{FF2B5EF4-FFF2-40B4-BE49-F238E27FC236}">
                <a16:creationId xmlns:a16="http://schemas.microsoft.com/office/drawing/2014/main" id="{3A68AD4E-90A0-CDBC-1733-3540CE7E36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12000" y="1270000"/>
            <a:ext cx="301625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3E80051-2C31-C946-0A14-20FF53E686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266" y="47052"/>
            <a:ext cx="5803399" cy="5975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13DF8D1-273D-9198-1DCC-B0AC78AB85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98605" cy="72825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04A2AFE-91EB-AD5A-C7F9-7D094CB0D9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16" y="763675"/>
            <a:ext cx="6655358" cy="77842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CF41E77-0A5D-BBCD-3DB1-9B160BCF2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5182" y="1627435"/>
            <a:ext cx="5155595" cy="51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3E80051-2C31-C946-0A14-20FF53E686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266" y="47052"/>
            <a:ext cx="5803399" cy="5975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13DF8D1-273D-9198-1DCC-B0AC78AB85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98605" cy="72825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04A2AFE-91EB-AD5A-C7F9-7D094CB0D9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3" y="659527"/>
            <a:ext cx="6655358" cy="778429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CF41E77-0A5D-BBCD-3DB1-9B160BCF2F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790" y="763675"/>
            <a:ext cx="2944957" cy="296090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45A81A8-2B6A-5FBF-23C9-7FAA0A7EBBB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3" y="1412741"/>
            <a:ext cx="5026829" cy="67503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4E9C4E2-7C2E-C2D6-5331-FD7D68ED5F0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711" y="2097483"/>
            <a:ext cx="5175274" cy="9466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20DD9A8-4EFC-5D2E-CC2D-6457CDEE9E8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37" y="3100900"/>
            <a:ext cx="10433566" cy="37571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5AAF3C-A117-AD27-DDF4-3E63C028979F}"/>
              </a:ext>
            </a:extLst>
          </p:cNvPr>
          <p:cNvSpPr txBox="1"/>
          <p:nvPr/>
        </p:nvSpPr>
        <p:spPr>
          <a:xfrm>
            <a:off x="718386" y="2967334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9777C3-B834-BB94-5BCD-7D8970840A0F}"/>
              </a:ext>
            </a:extLst>
          </p:cNvPr>
          <p:cNvSpPr txBox="1"/>
          <p:nvPr/>
        </p:nvSpPr>
        <p:spPr>
          <a:xfrm>
            <a:off x="3425137" y="2967335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64E1A7-55E7-F407-88A5-DE2C54CBEE9B}"/>
              </a:ext>
            </a:extLst>
          </p:cNvPr>
          <p:cNvSpPr txBox="1"/>
          <p:nvPr/>
        </p:nvSpPr>
        <p:spPr>
          <a:xfrm>
            <a:off x="5982160" y="2981855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7211206-9B91-0752-49F3-0FB1622B5C57}"/>
              </a:ext>
            </a:extLst>
          </p:cNvPr>
          <p:cNvSpPr txBox="1"/>
          <p:nvPr/>
        </p:nvSpPr>
        <p:spPr>
          <a:xfrm>
            <a:off x="8562070" y="2981855"/>
            <a:ext cx="60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0072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F99D742C-C979-61E0-A366-5FF44D4D1F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843" y="704095"/>
            <a:ext cx="4256120" cy="619851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9C61E90-3B60-A74E-BF59-59C8547A71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39" y="2640683"/>
            <a:ext cx="6598805" cy="32311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3E80051-2C31-C946-0A14-20FF53E686F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266" y="47052"/>
            <a:ext cx="5803399" cy="5975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13DF8D1-273D-9198-1DCC-B0AC78AB85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98605" cy="72825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04A2AFE-91EB-AD5A-C7F9-7D094CB0D96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3" y="659527"/>
            <a:ext cx="6655358" cy="7784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5AAF3C-A117-AD27-DDF4-3E63C028979F}"/>
              </a:ext>
            </a:extLst>
          </p:cNvPr>
          <p:cNvSpPr txBox="1"/>
          <p:nvPr/>
        </p:nvSpPr>
        <p:spPr>
          <a:xfrm>
            <a:off x="1499303" y="3302744"/>
            <a:ext cx="4596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4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9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日（木）午後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時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30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分～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4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時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40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分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9777C3-B834-BB94-5BCD-7D8970840A0F}"/>
              </a:ext>
            </a:extLst>
          </p:cNvPr>
          <p:cNvSpPr txBox="1"/>
          <p:nvPr/>
        </p:nvSpPr>
        <p:spPr>
          <a:xfrm>
            <a:off x="1499302" y="4364915"/>
            <a:ext cx="3963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しばらく水を出してから使用する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64E1A7-55E7-F407-88A5-DE2C54CBEE9B}"/>
              </a:ext>
            </a:extLst>
          </p:cNvPr>
          <p:cNvSpPr txBox="1"/>
          <p:nvPr/>
        </p:nvSpPr>
        <p:spPr>
          <a:xfrm>
            <a:off x="1499302" y="5471712"/>
            <a:ext cx="552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水道工事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8374EE8-997F-736E-598B-42A8966F4C9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1" y="1696706"/>
            <a:ext cx="5788807" cy="7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3E80051-2C31-C946-0A14-20FF53E686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266" y="47052"/>
            <a:ext cx="5803399" cy="5975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13DF8D1-273D-9198-1DCC-B0AC78AB85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98605" cy="72825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03B17DB-38EC-0D6B-369D-580AF613F9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500" y="2595121"/>
            <a:ext cx="4704520" cy="36033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04A2AFE-91EB-AD5A-C7F9-7D094CB0D9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3" y="659527"/>
            <a:ext cx="6655358" cy="7784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5AAF3C-A117-AD27-DDF4-3E63C028979F}"/>
              </a:ext>
            </a:extLst>
          </p:cNvPr>
          <p:cNvSpPr txBox="1"/>
          <p:nvPr/>
        </p:nvSpPr>
        <p:spPr>
          <a:xfrm>
            <a:off x="1933721" y="3325331"/>
            <a:ext cx="4596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さくら小学校校庭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9777C3-B834-BB94-5BCD-7D8970840A0F}"/>
              </a:ext>
            </a:extLst>
          </p:cNvPr>
          <p:cNvSpPr txBox="1"/>
          <p:nvPr/>
        </p:nvSpPr>
        <p:spPr>
          <a:xfrm>
            <a:off x="1929059" y="4561960"/>
            <a:ext cx="3963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さくら小学校体育館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64E1A7-55E7-F407-88A5-DE2C54CBEE9B}"/>
              </a:ext>
            </a:extLst>
          </p:cNvPr>
          <p:cNvSpPr txBox="1"/>
          <p:nvPr/>
        </p:nvSpPr>
        <p:spPr>
          <a:xfrm>
            <a:off x="1929059" y="5918954"/>
            <a:ext cx="552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いいえ。できるだけ参加する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8374EE8-997F-736E-598B-42A8966F4C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1" y="1696706"/>
            <a:ext cx="5788807" cy="7778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6DD3A36-314E-263E-CCA8-CC40F75A22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247" y="644630"/>
            <a:ext cx="4242400" cy="610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6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3E80051-2C31-C946-0A14-20FF53E686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266" y="47052"/>
            <a:ext cx="5803399" cy="59757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08FBFCB-5916-2EC7-AF58-B13BFC9657E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35" y="2445489"/>
            <a:ext cx="7169422" cy="40401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13DF8D1-273D-9198-1DCC-B0AC78AB85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98605" cy="72825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04A2AFE-91EB-AD5A-C7F9-7D094CB0D9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3" y="659527"/>
            <a:ext cx="6655358" cy="7784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5AAF3C-A117-AD27-DDF4-3E63C028979F}"/>
              </a:ext>
            </a:extLst>
          </p:cNvPr>
          <p:cNvSpPr txBox="1"/>
          <p:nvPr/>
        </p:nvSpPr>
        <p:spPr>
          <a:xfrm>
            <a:off x="1222683" y="3038760"/>
            <a:ext cx="4596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8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7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日（日）午前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時、さくら公園広場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9777C3-B834-BB94-5BCD-7D8970840A0F}"/>
              </a:ext>
            </a:extLst>
          </p:cNvPr>
          <p:cNvSpPr txBox="1"/>
          <p:nvPr/>
        </p:nvSpPr>
        <p:spPr>
          <a:xfrm>
            <a:off x="1222683" y="4136711"/>
            <a:ext cx="3963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13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才以上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64E1A7-55E7-F407-88A5-DE2C54CBEE9B}"/>
              </a:ext>
            </a:extLst>
          </p:cNvPr>
          <p:cNvSpPr txBox="1"/>
          <p:nvPr/>
        </p:nvSpPr>
        <p:spPr>
          <a:xfrm>
            <a:off x="1269745" y="5144244"/>
            <a:ext cx="552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はっぴ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8374EE8-997F-736E-598B-42A8966F4C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1" y="1538926"/>
            <a:ext cx="5788807" cy="7778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0372768-AE00-CDA3-DA23-06880A42906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166" y="659526"/>
            <a:ext cx="4128844" cy="612341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6A04C3C-BB85-9DA7-7EB8-CDDBB3E497E4}"/>
              </a:ext>
            </a:extLst>
          </p:cNvPr>
          <p:cNvSpPr txBox="1"/>
          <p:nvPr/>
        </p:nvSpPr>
        <p:spPr>
          <a:xfrm>
            <a:off x="1308530" y="6151777"/>
            <a:ext cx="552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7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31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日までにメールで申し込みます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1924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24AB3A8E-4F14-1A3D-EBB0-CDE6A10132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17" y="2323112"/>
            <a:ext cx="5067575" cy="38286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3E80051-2C31-C946-0A14-20FF53E686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266" y="47052"/>
            <a:ext cx="5803399" cy="5975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13DF8D1-273D-9198-1DCC-B0AC78AB85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98605" cy="72825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04A2AFE-91EB-AD5A-C7F9-7D094CB0D9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3" y="659527"/>
            <a:ext cx="6655358" cy="7784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5AAF3C-A117-AD27-DDF4-3E63C028979F}"/>
              </a:ext>
            </a:extLst>
          </p:cNvPr>
          <p:cNvSpPr txBox="1"/>
          <p:nvPr/>
        </p:nvSpPr>
        <p:spPr>
          <a:xfrm>
            <a:off x="1222683" y="3128643"/>
            <a:ext cx="4596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よごれてもいい服を着ます</a:t>
            </a:r>
            <a:endParaRPr kumimoji="1"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軍手・ぼうしを持って行きます。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9777C3-B834-BB94-5BCD-7D8970840A0F}"/>
              </a:ext>
            </a:extLst>
          </p:cNvPr>
          <p:cNvSpPr txBox="1"/>
          <p:nvPr/>
        </p:nvSpPr>
        <p:spPr>
          <a:xfrm>
            <a:off x="1308530" y="4536821"/>
            <a:ext cx="3963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6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9</a:t>
            </a:r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日（日）に延期します</a:t>
            </a:r>
            <a:endParaRPr kumimoji="1" lang="ja-JP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64E1A7-55E7-F407-88A5-DE2C54CBEE9B}"/>
              </a:ext>
            </a:extLst>
          </p:cNvPr>
          <p:cNvSpPr txBox="1"/>
          <p:nvPr/>
        </p:nvSpPr>
        <p:spPr>
          <a:xfrm>
            <a:off x="1323369" y="5751667"/>
            <a:ext cx="552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ジュースとおかし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8374EE8-997F-736E-598B-42A8966F4C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1" y="1538926"/>
            <a:ext cx="5788807" cy="77782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2C0EBA-AEF5-2AF2-D036-204618D3010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297" y="728259"/>
            <a:ext cx="4079999" cy="608563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3336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3E80051-2C31-C946-0A14-20FF53E686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266" y="47052"/>
            <a:ext cx="5803399" cy="5975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13DF8D1-273D-9198-1DCC-B0AC78AB85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98605" cy="72825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28DC1CA-AB5E-1027-5140-70A88688222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30" y="728259"/>
            <a:ext cx="2379676" cy="34657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1765596-9F78-491A-56D3-8893C69DC3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707" y="754229"/>
            <a:ext cx="2372005" cy="341376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52E1755-868B-A245-68D6-BDF499E39E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113" y="724487"/>
            <a:ext cx="2308513" cy="342371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77E7402-4216-8DCD-3B93-E462965A6D1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027" y="745614"/>
            <a:ext cx="2281204" cy="34025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D72DCF8-3AC9-4084-A115-A0182E12DAB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253" y="4228307"/>
            <a:ext cx="6456542" cy="24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8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7870</TotalTime>
  <Words>201</Words>
  <Application>Microsoft Office PowerPoint</Application>
  <PresentationFormat>Widescreen</PresentationFormat>
  <Paragraphs>43</Paragraphs>
  <Slides>20</Slides>
  <Notes>17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567</cp:revision>
  <dcterms:created xsi:type="dcterms:W3CDTF">2025-03-04T06:27:47Z</dcterms:created>
  <dcterms:modified xsi:type="dcterms:W3CDTF">2026-02-27T07:19:59Z</dcterms:modified>
</cp:coreProperties>
</file>