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701" r:id="rId2"/>
    <p:sldId id="497" r:id="rId3"/>
    <p:sldId id="847" r:id="rId4"/>
    <p:sldId id="848" r:id="rId5"/>
    <p:sldId id="849" r:id="rId6"/>
    <p:sldId id="503" r:id="rId7"/>
    <p:sldId id="500" r:id="rId8"/>
    <p:sldId id="502" r:id="rId9"/>
    <p:sldId id="501" r:id="rId10"/>
    <p:sldId id="823" r:id="rId11"/>
    <p:sldId id="475" r:id="rId12"/>
    <p:sldId id="369" r:id="rId13"/>
    <p:sldId id="850" r:id="rId14"/>
    <p:sldId id="851" r:id="rId15"/>
    <p:sldId id="852" r:id="rId16"/>
    <p:sldId id="853" r:id="rId17"/>
    <p:sldId id="857" r:id="rId18"/>
    <p:sldId id="858" r:id="rId19"/>
    <p:sldId id="859" r:id="rId20"/>
    <p:sldId id="856" r:id="rId21"/>
    <p:sldId id="830" r:id="rId22"/>
    <p:sldId id="860" r:id="rId23"/>
    <p:sldId id="861" r:id="rId24"/>
    <p:sldId id="862" r:id="rId25"/>
    <p:sldId id="863" r:id="rId26"/>
    <p:sldId id="365" r:id="rId27"/>
    <p:sldId id="400" r:id="rId28"/>
    <p:sldId id="438" r:id="rId29"/>
    <p:sldId id="402" r:id="rId3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6ED"/>
    <a:srgbClr val="FFFECA"/>
    <a:srgbClr val="FFFFFF"/>
    <a:srgbClr val="FF6969"/>
    <a:srgbClr val="F1F1F2"/>
    <a:srgbClr val="FFFBCC"/>
    <a:srgbClr val="FDE0B0"/>
    <a:srgbClr val="FFF3F3"/>
    <a:srgbClr val="FF9900"/>
    <a:srgbClr val="FDD6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94" autoAdjust="0"/>
    <p:restoredTop sz="96149" autoAdjust="0"/>
  </p:normalViewPr>
  <p:slideViewPr>
    <p:cSldViewPr snapToGrid="0">
      <p:cViewPr varScale="1">
        <p:scale>
          <a:sx n="59" d="100"/>
          <a:sy n="59" d="100"/>
        </p:scale>
        <p:origin x="98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878"/>
    </p:cViewPr>
  </p:sorterViewPr>
  <p:notesViewPr>
    <p:cSldViewPr snapToGrid="0">
      <p:cViewPr varScale="1">
        <p:scale>
          <a:sx n="87" d="100"/>
          <a:sy n="87" d="100"/>
        </p:scale>
        <p:origin x="384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1E7FEEF8-0BFE-05E3-6510-8C316AFEA0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8743B5A-B760-AC62-04F3-5580AD449A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0B00B-D4F5-4A16-BF60-049B0E9065A4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678CFDB-B775-D778-5D7F-69370FA6EC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70C64E3-30E7-D5D2-E124-C7CA76B54A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22BF06-BD78-4105-8FE1-90D66F3062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1238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C75C3-AFF7-46CB-A9A2-5D3316E27CF9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AEBD4-CD0F-4C9C-AAD4-78EC7D13CE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3049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4304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84079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07048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29725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56884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90360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29565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46533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57386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24414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1285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25363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8636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3112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8119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924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08387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3976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380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2734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A69CF3-BB12-CE5E-6E74-6A84C82E7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BA6FC91-649C-B3AA-9460-1A659C4E09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j-ea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dirty="0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A13EE3-9C43-EFBC-8027-1D60D8C20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3CAD93-4B05-22CC-6F01-C7C1A831B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D292DE8-589C-EAE7-841E-ED80551C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5026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272C13-67F1-0D98-86DA-3AFEF3431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82B6221-07F7-610B-F7A0-7DAC28571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0D5372C-F1FE-0A09-0E82-F91DF93BF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AB439D-6937-DD6C-DF26-F1F175AA8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3249AA0-02C7-6D90-554A-8C8FA6313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1964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8C0A08-D6D1-17FA-48EE-C58925440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4AB4E8-5B5A-B099-B3BA-C221F318D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0C4D75-7B88-C58E-6F07-2BF44D81B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8386F75-64E3-459F-E50F-B8948A179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023BF21-7FDC-D399-8DA3-F34B23519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1128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4B6D20-F43D-6BA1-1288-3D3E1FCB5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83F5661-D92A-58F0-4AA5-19F90C7CD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77B59B0-CF00-A4D6-7F86-4E2775035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73151D0-EA72-CF08-4C8C-9EFC63338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D37486D-70C9-08FE-EA7C-0C542DFCA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B3974A9-4A66-426B-3451-8346273BB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8330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FB0663-941D-AF71-04B9-0F326FFCF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8BF8F41-4037-88A9-B44F-17201B67D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49E0511-BBC6-A388-A0BB-B4F0903A5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3361684-760D-C242-FB74-9157F511D5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A7FA76-DA6D-6967-EBB2-544928238E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3590D30-D9B0-2B18-A35B-D21B91D70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555E1F6-6DC6-5465-6104-88E67402F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0A0A854-D6F5-E573-A5DF-3A1EAA54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581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AB5D97-F627-AA01-2239-C6795A7C0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CE95740-6295-E23D-B369-2A426B7C4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A5F96D6-5470-3D63-00FE-CBCD3EE08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9B25EFF-C864-5E97-20EC-97713DBB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0852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0B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26B29CF-1379-71F4-43E1-97DD706F6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タイトルいの書式設定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943DA49-6F27-5C3A-0715-D0803B373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1A5486C-6F90-9DAA-5D23-52C55A0F6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4FE60-3A0F-C106-CAB8-94E03DC4B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FD80D8C-8C6A-B5D8-EDA6-047551832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811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8.png"/><Relationship Id="rId5" Type="http://schemas.microsoft.com/office/2007/relationships/media" Target="../media/media3.mp3"/><Relationship Id="rId15" Type="http://schemas.openxmlformats.org/officeDocument/2006/relationships/image" Target="../media/image10.png"/><Relationship Id="rId10" Type="http://schemas.openxmlformats.org/officeDocument/2006/relationships/notesSlide" Target="../notesSlides/notesSlide7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9.png"/><Relationship Id="rId11" Type="http://schemas.openxmlformats.org/officeDocument/2006/relationships/image" Target="../media/image10.png"/><Relationship Id="rId5" Type="http://schemas.openxmlformats.org/officeDocument/2006/relationships/image" Target="../media/image28.pn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12" Type="http://schemas.openxmlformats.org/officeDocument/2006/relationships/image" Target="../media/image1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9.png"/><Relationship Id="rId11" Type="http://schemas.openxmlformats.org/officeDocument/2006/relationships/image" Target="../media/image40.png"/><Relationship Id="rId5" Type="http://schemas.openxmlformats.org/officeDocument/2006/relationships/image" Target="../media/image28.png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8.png"/><Relationship Id="rId11" Type="http://schemas.openxmlformats.org/officeDocument/2006/relationships/image" Target="../media/image10.png"/><Relationship Id="rId5" Type="http://schemas.openxmlformats.org/officeDocument/2006/relationships/image" Target="../media/image41.png"/><Relationship Id="rId10" Type="http://schemas.openxmlformats.org/officeDocument/2006/relationships/image" Target="../media/image44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8.png"/><Relationship Id="rId5" Type="http://schemas.microsoft.com/office/2007/relationships/media" Target="../media/media3.mp3"/><Relationship Id="rId15" Type="http://schemas.openxmlformats.org/officeDocument/2006/relationships/image" Target="../media/image10.png"/><Relationship Id="rId10" Type="http://schemas.openxmlformats.org/officeDocument/2006/relationships/notesSlide" Target="../notesSlides/notesSlide13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0.mp3"/><Relationship Id="rId7" Type="http://schemas.openxmlformats.org/officeDocument/2006/relationships/image" Target="../media/image50.png"/><Relationship Id="rId12" Type="http://schemas.openxmlformats.org/officeDocument/2006/relationships/image" Target="../media/image10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4.png"/><Relationship Id="rId4" Type="http://schemas.openxmlformats.org/officeDocument/2006/relationships/audio" Target="../media/media10.mp3"/><Relationship Id="rId9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0.png"/><Relationship Id="rId3" Type="http://schemas.microsoft.com/office/2007/relationships/media" Target="../media/media10.mp3"/><Relationship Id="rId7" Type="http://schemas.openxmlformats.org/officeDocument/2006/relationships/image" Target="../media/image50.png"/><Relationship Id="rId12" Type="http://schemas.openxmlformats.org/officeDocument/2006/relationships/image" Target="../media/image59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notesSlide" Target="../notesSlides/notesSlide17.xml"/><Relationship Id="rId11" Type="http://schemas.openxmlformats.org/officeDocument/2006/relationships/image" Target="../media/image5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5.png"/><Relationship Id="rId4" Type="http://schemas.openxmlformats.org/officeDocument/2006/relationships/audio" Target="../media/media10.mp3"/><Relationship Id="rId9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0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jpeg"/><Relationship Id="rId4" Type="http://schemas.openxmlformats.org/officeDocument/2006/relationships/image" Target="../media/image2.png"/><Relationship Id="rId9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png"/><Relationship Id="rId18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3.png"/><Relationship Id="rId17" Type="http://schemas.openxmlformats.org/officeDocument/2006/relationships/image" Target="../media/image9.png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.png"/><Relationship Id="rId5" Type="http://schemas.microsoft.com/office/2007/relationships/media" Target="../media/media3.mp3"/><Relationship Id="rId15" Type="http://schemas.openxmlformats.org/officeDocument/2006/relationships/image" Target="../media/image7.png"/><Relationship Id="rId10" Type="http://schemas.openxmlformats.org/officeDocument/2006/relationships/notesSlide" Target="../notesSlides/notesSlide3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3.png"/><Relationship Id="rId18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.png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5" Type="http://schemas.openxmlformats.org/officeDocument/2006/relationships/image" Target="../media/image5.png"/><Relationship Id="rId10" Type="http://schemas.openxmlformats.org/officeDocument/2006/relationships/notesSlide" Target="../notesSlides/notesSlide4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3.png"/><Relationship Id="rId17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.png"/><Relationship Id="rId5" Type="http://schemas.microsoft.com/office/2007/relationships/media" Target="../media/media3.mp3"/><Relationship Id="rId15" Type="http://schemas.openxmlformats.org/officeDocument/2006/relationships/image" Target="../media/image15.png"/><Relationship Id="rId10" Type="http://schemas.openxmlformats.org/officeDocument/2006/relationships/notesSlide" Target="../notesSlides/notesSlide5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FC46EAC-3E37-7CD1-5EA9-103160B96B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51" y="2185920"/>
            <a:ext cx="11919098" cy="248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044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E640156-F9F1-26CC-5799-294B60E32A5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493" y="904734"/>
            <a:ext cx="7251405" cy="88730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5BA7853-A28F-54E2-AEF9-3B4404AB343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7890" y="59212"/>
            <a:ext cx="5541818" cy="55381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0D3BDB4-BBCA-185D-F8A9-FE460AE28EEB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2713" y="1924257"/>
            <a:ext cx="4918185" cy="4883266"/>
          </a:xfrm>
          <a:prstGeom prst="rect">
            <a:avLst/>
          </a:prstGeom>
        </p:spPr>
      </p:pic>
      <p:pic>
        <p:nvPicPr>
          <p:cNvPr id="2" name="Z_[07-06]_kiku1">
            <a:hlinkClick r:id="" action="ppaction://media"/>
            <a:extLst>
              <a:ext uri="{FF2B5EF4-FFF2-40B4-BE49-F238E27FC236}">
                <a16:creationId xmlns:a16="http://schemas.microsoft.com/office/drawing/2014/main" id="{B519D997-E07E-4AB8-B374-1A0C774A8F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477125" y="1095375"/>
            <a:ext cx="325438" cy="325438"/>
          </a:xfrm>
          <a:prstGeom prst="rect">
            <a:avLst/>
          </a:prstGeom>
        </p:spPr>
      </p:pic>
      <p:pic>
        <p:nvPicPr>
          <p:cNvPr id="3" name="Z_[07-07]_kiku2">
            <a:hlinkClick r:id="" action="ppaction://media"/>
            <a:extLst>
              <a:ext uri="{FF2B5EF4-FFF2-40B4-BE49-F238E27FC236}">
                <a16:creationId xmlns:a16="http://schemas.microsoft.com/office/drawing/2014/main" id="{46A7E7C4-76D7-10A8-4407-3FE1C27750A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18500" y="1095375"/>
            <a:ext cx="325438" cy="325438"/>
          </a:xfrm>
          <a:prstGeom prst="rect">
            <a:avLst/>
          </a:prstGeom>
        </p:spPr>
      </p:pic>
      <p:pic>
        <p:nvPicPr>
          <p:cNvPr id="5" name="Z_[07-08]_kiku3">
            <a:hlinkClick r:id="" action="ppaction://media"/>
            <a:extLst>
              <a:ext uri="{FF2B5EF4-FFF2-40B4-BE49-F238E27FC236}">
                <a16:creationId xmlns:a16="http://schemas.microsoft.com/office/drawing/2014/main" id="{1A2CD107-BDB7-C05E-DEFB-008CAAD1786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159875" y="1095375"/>
            <a:ext cx="325438" cy="325438"/>
          </a:xfrm>
          <a:prstGeom prst="rect">
            <a:avLst/>
          </a:prstGeom>
        </p:spPr>
      </p:pic>
      <p:pic>
        <p:nvPicPr>
          <p:cNvPr id="8" name="Z_[07-09]_kiku4">
            <a:hlinkClick r:id="" action="ppaction://media"/>
            <a:extLst>
              <a:ext uri="{FF2B5EF4-FFF2-40B4-BE49-F238E27FC236}">
                <a16:creationId xmlns:a16="http://schemas.microsoft.com/office/drawing/2014/main" id="{088D07C3-88A8-4856-ED28-F3724A72091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993312" y="1095375"/>
            <a:ext cx="325438" cy="32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03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CB4CE54-FA34-6F67-5D5D-64AE30A764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563" y="2203557"/>
            <a:ext cx="11780874" cy="245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151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7FD0809-2F5F-3216-94A7-E72E09DABE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5524" y="60824"/>
            <a:ext cx="5671416" cy="58720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A6E0A5E-775C-23F1-4742-58D04A9975B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853"/>
            <a:ext cx="2558902" cy="69314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6FC4657A-2A23-4592-4884-E07852A759A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9" y="818414"/>
            <a:ext cx="8169454" cy="86153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D44E8AB5-F12C-3762-E9A8-5ED0DC51AB2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34" y="1797361"/>
            <a:ext cx="6218375" cy="487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345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7FD0809-2F5F-3216-94A7-E72E09DABE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5524" y="60824"/>
            <a:ext cx="5671416" cy="58720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A6E0A5E-775C-23F1-4742-58D04A9975B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853"/>
            <a:ext cx="2558902" cy="69314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6FC4657A-2A23-4592-4884-E07852A759A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9" y="818414"/>
            <a:ext cx="7701084" cy="812137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D44E8AB5-F12C-3762-E9A8-5ED0DC51AB2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1350" y="946756"/>
            <a:ext cx="3581136" cy="280653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843BA2E-2884-87E2-2061-A89DE6DD42C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9" y="2116146"/>
            <a:ext cx="6273247" cy="78654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762DA9B-93F5-E5E8-677C-51C7F45A422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765" y="3067474"/>
            <a:ext cx="5718235" cy="3248266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CD4AF0-37F9-94A1-B979-3009C038BCE9}"/>
              </a:ext>
            </a:extLst>
          </p:cNvPr>
          <p:cNvSpPr txBox="1"/>
          <p:nvPr/>
        </p:nvSpPr>
        <p:spPr>
          <a:xfrm>
            <a:off x="6035884" y="3388283"/>
            <a:ext cx="2360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はい、いきます。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6729F22-40B6-E4AF-B16A-DE937B9C2E50}"/>
              </a:ext>
            </a:extLst>
          </p:cNvPr>
          <p:cNvSpPr txBox="1"/>
          <p:nvPr/>
        </p:nvSpPr>
        <p:spPr>
          <a:xfrm>
            <a:off x="3932491" y="4170757"/>
            <a:ext cx="3669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>
                <a:solidFill>
                  <a:srgbClr val="FF0000"/>
                </a:solidFill>
                <a:latin typeface="+mj-ea"/>
                <a:ea typeface="+mj-ea"/>
              </a:rPr>
              <a:t>すぎむらさんに かります。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12C53B0-DCD7-A8E6-8A6E-D10F282DFDE6}"/>
              </a:ext>
            </a:extLst>
          </p:cNvPr>
          <p:cNvSpPr txBox="1"/>
          <p:nvPr/>
        </p:nvSpPr>
        <p:spPr>
          <a:xfrm>
            <a:off x="4261106" y="5012415"/>
            <a:ext cx="5574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5</a:t>
            </a:r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時に　すぎむらさんの</a:t>
            </a:r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家にあつまります。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15E2499-3F2E-83E4-BF48-9329C1EA0D08}"/>
              </a:ext>
            </a:extLst>
          </p:cNvPr>
          <p:cNvSpPr txBox="1"/>
          <p:nvPr/>
        </p:nvSpPr>
        <p:spPr>
          <a:xfrm>
            <a:off x="4279297" y="5911244"/>
            <a:ext cx="5574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おさけを飲みます／いざかやに 行きます</a:t>
            </a:r>
          </a:p>
        </p:txBody>
      </p:sp>
      <p:pic>
        <p:nvPicPr>
          <p:cNvPr id="2" name="Z_[07-11]_kaiwa">
            <a:hlinkClick r:id="" action="ppaction://media"/>
            <a:extLst>
              <a:ext uri="{FF2B5EF4-FFF2-40B4-BE49-F238E27FC236}">
                <a16:creationId xmlns:a16="http://schemas.microsoft.com/office/drawing/2014/main" id="{6167E38F-8B44-D055-1F1E-82A4EB1A83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53062" y="2278063"/>
            <a:ext cx="309562" cy="30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76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7FD0809-2F5F-3216-94A7-E72E09DABE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5524" y="60824"/>
            <a:ext cx="5671416" cy="58720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A6E0A5E-775C-23F1-4742-58D04A9975B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853"/>
            <a:ext cx="2558902" cy="69314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6FC4657A-2A23-4592-4884-E07852A759A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9" y="818415"/>
            <a:ext cx="6664539" cy="702826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D44E8AB5-F12C-3762-E9A8-5ED0DC51AB2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891" y="4059044"/>
            <a:ext cx="3295157" cy="258241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58EFB970-69F7-0637-C58A-287E33CB6D4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2107" y="700997"/>
            <a:ext cx="4565925" cy="611378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4DC6A16-E5F0-084F-5BB4-63B24354446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05" y="1638659"/>
            <a:ext cx="4207727" cy="75549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BE20BF1-D350-E7F2-4BB4-DF26418BA3A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810" y="2569551"/>
            <a:ext cx="6428678" cy="1088134"/>
          </a:xfrm>
          <a:prstGeom prst="rect">
            <a:avLst/>
          </a:prstGeom>
        </p:spPr>
      </p:pic>
      <p:pic>
        <p:nvPicPr>
          <p:cNvPr id="2" name="Z_[07-11]_kaiwa">
            <a:hlinkClick r:id="" action="ppaction://media"/>
            <a:extLst>
              <a:ext uri="{FF2B5EF4-FFF2-40B4-BE49-F238E27FC236}">
                <a16:creationId xmlns:a16="http://schemas.microsoft.com/office/drawing/2014/main" id="{D5A5872C-FA48-DA6B-7AC0-5795BA6045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476831" y="1813255"/>
            <a:ext cx="249052" cy="24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87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7A736FD4-7D6F-1E24-B423-10EBFCB9F01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99" y="1861218"/>
            <a:ext cx="7514935" cy="413616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154071A-C147-62FD-2732-941602743B5F}"/>
              </a:ext>
            </a:extLst>
          </p:cNvPr>
          <p:cNvSpPr txBox="1"/>
          <p:nvPr/>
        </p:nvSpPr>
        <p:spPr>
          <a:xfrm>
            <a:off x="4224375" y="2069153"/>
            <a:ext cx="1357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おどれ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352D66A-FD5C-0F23-373B-AFA39D163AC9}"/>
              </a:ext>
            </a:extLst>
          </p:cNvPr>
          <p:cNvSpPr txBox="1"/>
          <p:nvPr/>
        </p:nvSpPr>
        <p:spPr>
          <a:xfrm>
            <a:off x="3054651" y="2586377"/>
            <a:ext cx="1239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きられ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BCDEC51-E78C-844B-5D16-D7A30C436E20}"/>
              </a:ext>
            </a:extLst>
          </p:cNvPr>
          <p:cNvSpPr txBox="1"/>
          <p:nvPr/>
        </p:nvSpPr>
        <p:spPr>
          <a:xfrm>
            <a:off x="2249867" y="3184263"/>
            <a:ext cx="997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飲め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A6C2305-B1E9-B55D-A556-29347EF6E12F}"/>
              </a:ext>
            </a:extLst>
          </p:cNvPr>
          <p:cNvSpPr txBox="1"/>
          <p:nvPr/>
        </p:nvSpPr>
        <p:spPr>
          <a:xfrm>
            <a:off x="243289" y="4271816"/>
            <a:ext cx="2645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わからなかったら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5ADE567-B443-D7FA-DAB5-62EC5B5AC1E7}"/>
              </a:ext>
            </a:extLst>
          </p:cNvPr>
          <p:cNvSpPr txBox="1"/>
          <p:nvPr/>
        </p:nvSpPr>
        <p:spPr>
          <a:xfrm>
            <a:off x="1643627" y="4859120"/>
            <a:ext cx="1524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おわったら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926D176D-4863-F24F-B560-B172EDDA784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5524" y="60824"/>
            <a:ext cx="5671416" cy="58720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C37222D-B2B5-B5C5-C460-759C6978A22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711" y="960132"/>
            <a:ext cx="5667060" cy="771289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1109E71-3248-D175-A428-B49B0744F4E1}"/>
              </a:ext>
            </a:extLst>
          </p:cNvPr>
          <p:cNvSpPr txBox="1"/>
          <p:nvPr/>
        </p:nvSpPr>
        <p:spPr>
          <a:xfrm>
            <a:off x="3054651" y="5332664"/>
            <a:ext cx="1524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あったら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C4D74429-5E2B-9567-350E-0895219C5B9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658" y="2366890"/>
            <a:ext cx="4582632" cy="690099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AC025D1B-7805-27D8-5338-BAB2A36422A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4048" y="3383997"/>
            <a:ext cx="6358249" cy="1188397"/>
          </a:xfrm>
          <a:prstGeom prst="rect">
            <a:avLst/>
          </a:prstGeom>
        </p:spPr>
      </p:pic>
      <p:pic>
        <p:nvPicPr>
          <p:cNvPr id="3" name="Z_[07-12]_katachi">
            <a:hlinkClick r:id="" action="ppaction://media"/>
            <a:extLst>
              <a:ext uri="{FF2B5EF4-FFF2-40B4-BE49-F238E27FC236}">
                <a16:creationId xmlns:a16="http://schemas.microsoft.com/office/drawing/2014/main" id="{2A5E2936-4BE8-3BEF-047D-A73596A172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74708" y="1137708"/>
            <a:ext cx="254000" cy="26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91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865F082-8547-CD40-ADEB-FE25639BE7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549" y="159147"/>
            <a:ext cx="11671005" cy="412085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3956C24-8400-61CB-3553-CE2A3FFAD3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0065" y="4311531"/>
            <a:ext cx="6666614" cy="218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84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A3DA65F-3874-B4A8-5855-926B42EF3A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89" y="517070"/>
            <a:ext cx="11454926" cy="562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617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8300EEB-C324-6082-4B70-1C2154E0BC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083" y="1027906"/>
            <a:ext cx="10177833" cy="396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964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D787619-2195-0BFD-0595-FF9EA9B859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0135" y="159147"/>
            <a:ext cx="8565344" cy="670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38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E29AAD4-FEBF-1838-080F-4976FD57D1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7890" y="59212"/>
            <a:ext cx="5541818" cy="55381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9E42A00-139D-D1D1-8E1B-9B5737D9330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2" y="59212"/>
            <a:ext cx="2548270" cy="642897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0F7E41B6-E5B5-3DA2-0C33-9052B68FF8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3479" y="878212"/>
            <a:ext cx="5806859" cy="5765631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D6BB29E5-4BDF-E072-6AC6-54922F24562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284" y="878212"/>
            <a:ext cx="5241851" cy="115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65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E640156-F9F1-26CC-5799-294B60E32A5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493" y="904734"/>
            <a:ext cx="7251405" cy="88730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5BA7853-A28F-54E2-AEF9-3B4404AB343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7890" y="59212"/>
            <a:ext cx="5541818" cy="55381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0D3BDB4-BBCA-185D-F8A9-FE460AE28EEB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2713" y="1924257"/>
            <a:ext cx="4918185" cy="4883266"/>
          </a:xfrm>
          <a:prstGeom prst="rect">
            <a:avLst/>
          </a:prstGeom>
        </p:spPr>
      </p:pic>
      <p:pic>
        <p:nvPicPr>
          <p:cNvPr id="2" name="Z_[07-06]_kiku1">
            <a:hlinkClick r:id="" action="ppaction://media"/>
            <a:extLst>
              <a:ext uri="{FF2B5EF4-FFF2-40B4-BE49-F238E27FC236}">
                <a16:creationId xmlns:a16="http://schemas.microsoft.com/office/drawing/2014/main" id="{E10A7114-BA54-F614-5B66-75DCD073CA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500682" y="1097424"/>
            <a:ext cx="304186" cy="312380"/>
          </a:xfrm>
          <a:prstGeom prst="rect">
            <a:avLst/>
          </a:prstGeom>
        </p:spPr>
      </p:pic>
      <p:pic>
        <p:nvPicPr>
          <p:cNvPr id="3" name="Z_[07-07]_kiku2">
            <a:hlinkClick r:id="" action="ppaction://media"/>
            <a:extLst>
              <a:ext uri="{FF2B5EF4-FFF2-40B4-BE49-F238E27FC236}">
                <a16:creationId xmlns:a16="http://schemas.microsoft.com/office/drawing/2014/main" id="{BFEA1F72-6E12-0C83-B2EF-963A26B221C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44617" y="1097424"/>
            <a:ext cx="304186" cy="312380"/>
          </a:xfrm>
          <a:prstGeom prst="rect">
            <a:avLst/>
          </a:prstGeom>
        </p:spPr>
      </p:pic>
      <p:pic>
        <p:nvPicPr>
          <p:cNvPr id="5" name="Z_[07-08]_kiku3">
            <a:hlinkClick r:id="" action="ppaction://media"/>
            <a:extLst>
              <a:ext uri="{FF2B5EF4-FFF2-40B4-BE49-F238E27FC236}">
                <a16:creationId xmlns:a16="http://schemas.microsoft.com/office/drawing/2014/main" id="{9CD95C83-103C-6750-B587-C5022634552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04940" y="1097424"/>
            <a:ext cx="304186" cy="312380"/>
          </a:xfrm>
          <a:prstGeom prst="rect">
            <a:avLst/>
          </a:prstGeom>
        </p:spPr>
      </p:pic>
      <p:pic>
        <p:nvPicPr>
          <p:cNvPr id="8" name="Z_[07-09]_kiku4">
            <a:hlinkClick r:id="" action="ppaction://media"/>
            <a:extLst>
              <a:ext uri="{FF2B5EF4-FFF2-40B4-BE49-F238E27FC236}">
                <a16:creationId xmlns:a16="http://schemas.microsoft.com/office/drawing/2014/main" id="{2861E731-4A67-A6C2-B20E-4F869DF024B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065262" y="1097424"/>
            <a:ext cx="304186" cy="31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6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CB12D94-2398-AB35-C498-632FDF6DE7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694" y="67704"/>
            <a:ext cx="3983665" cy="60828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B9E4638-494E-0094-BC83-94CDE74CD74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7890" y="59212"/>
            <a:ext cx="5541818" cy="553812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6EA1D8F0-4F02-6CEB-E49A-3F2C414925E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670" y="1854968"/>
            <a:ext cx="10696353" cy="4302578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46096D3D-1F67-4530-2926-0FE92BBE06A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670" y="813718"/>
            <a:ext cx="3483935" cy="840556"/>
          </a:xfrm>
          <a:prstGeom prst="rect">
            <a:avLst/>
          </a:prstGeom>
        </p:spPr>
      </p:pic>
      <p:pic>
        <p:nvPicPr>
          <p:cNvPr id="2" name="Z_[07-13]_hanasu1">
            <a:hlinkClick r:id="" action="ppaction://media"/>
            <a:extLst>
              <a:ext uri="{FF2B5EF4-FFF2-40B4-BE49-F238E27FC236}">
                <a16:creationId xmlns:a16="http://schemas.microsoft.com/office/drawing/2014/main" id="{830F32DA-DBE4-9348-D10E-B5959E7B93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45356" y="1020280"/>
            <a:ext cx="277595" cy="29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10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CB12D94-2398-AB35-C498-632FDF6DE77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694" y="67704"/>
            <a:ext cx="3983665" cy="60828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B9E4638-494E-0094-BC83-94CDE74CD74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7890" y="59212"/>
            <a:ext cx="5541818" cy="55381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C7D4CB4-B19D-29BE-9986-2097609B177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405" y="675993"/>
            <a:ext cx="4594777" cy="85806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F31FFB4-DCF1-480B-4C16-3FFCAB32833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636" y="1534054"/>
            <a:ext cx="9016409" cy="213865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A1911CC-BD59-B063-56EE-C85F6AA9E07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636" y="3676200"/>
            <a:ext cx="8827280" cy="3181800"/>
          </a:xfrm>
          <a:prstGeom prst="rect">
            <a:avLst/>
          </a:prstGeom>
        </p:spPr>
      </p:pic>
      <p:pic>
        <p:nvPicPr>
          <p:cNvPr id="2" name="Z_[07-14]_hanasu2">
            <a:hlinkClick r:id="" action="ppaction://media"/>
            <a:extLst>
              <a:ext uri="{FF2B5EF4-FFF2-40B4-BE49-F238E27FC236}">
                <a16:creationId xmlns:a16="http://schemas.microsoft.com/office/drawing/2014/main" id="{DFBC3C7B-0DB7-B0ED-9E45-B756723CF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913062" y="889000"/>
            <a:ext cx="317500" cy="309563"/>
          </a:xfrm>
          <a:prstGeom prst="rect">
            <a:avLst/>
          </a:prstGeom>
        </p:spPr>
      </p:pic>
      <p:pic>
        <p:nvPicPr>
          <p:cNvPr id="6" name="Z_[07-15]_hanasu3">
            <a:hlinkClick r:id="" action="ppaction://media"/>
            <a:extLst>
              <a:ext uri="{FF2B5EF4-FFF2-40B4-BE49-F238E27FC236}">
                <a16:creationId xmlns:a16="http://schemas.microsoft.com/office/drawing/2014/main" id="{6234E69F-579F-D4E8-8C56-C4AA5D7439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841750" y="889000"/>
            <a:ext cx="317500" cy="30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77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CB12D94-2398-AB35-C498-632FDF6DE7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694" y="67704"/>
            <a:ext cx="3983665" cy="60828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B9E4638-494E-0094-BC83-94CDE74CD74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7890" y="59212"/>
            <a:ext cx="5541818" cy="553812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6EA1D8F0-4F02-6CEB-E49A-3F2C414925E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670" y="1854968"/>
            <a:ext cx="10696353" cy="430257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FA4244D-663E-2881-9E17-0C70CC6F43C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694" y="675993"/>
            <a:ext cx="4238847" cy="851011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7AB0445-27D6-EE96-2750-52B8D775616B}"/>
              </a:ext>
            </a:extLst>
          </p:cNvPr>
          <p:cNvSpPr/>
          <p:nvPr/>
        </p:nvSpPr>
        <p:spPr>
          <a:xfrm>
            <a:off x="4749861" y="2746744"/>
            <a:ext cx="4429176" cy="432553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4373C2D-0F39-FA6C-9DF9-BE269B24D575}"/>
              </a:ext>
            </a:extLst>
          </p:cNvPr>
          <p:cNvSpPr/>
          <p:nvPr/>
        </p:nvSpPr>
        <p:spPr>
          <a:xfrm>
            <a:off x="1283687" y="3165316"/>
            <a:ext cx="2648742" cy="486978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3EB29383-714A-AD1B-188B-FB2F066CC621}"/>
              </a:ext>
            </a:extLst>
          </p:cNvPr>
          <p:cNvSpPr/>
          <p:nvPr/>
        </p:nvSpPr>
        <p:spPr>
          <a:xfrm>
            <a:off x="4796793" y="3847760"/>
            <a:ext cx="5441843" cy="927215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581B137-3EC7-67F2-313C-F4EAAB542955}"/>
              </a:ext>
            </a:extLst>
          </p:cNvPr>
          <p:cNvSpPr/>
          <p:nvPr/>
        </p:nvSpPr>
        <p:spPr>
          <a:xfrm>
            <a:off x="1276182" y="4741288"/>
            <a:ext cx="2286037" cy="442707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4E8D6AF-352C-AD0E-53C4-258B0340E6D5}"/>
              </a:ext>
            </a:extLst>
          </p:cNvPr>
          <p:cNvSpPr/>
          <p:nvPr/>
        </p:nvSpPr>
        <p:spPr>
          <a:xfrm>
            <a:off x="3040380" y="4751264"/>
            <a:ext cx="1644660" cy="274886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81BB67C-B45B-4958-EF5E-ED9A39A3A620}"/>
              </a:ext>
            </a:extLst>
          </p:cNvPr>
          <p:cNvSpPr/>
          <p:nvPr/>
        </p:nvSpPr>
        <p:spPr>
          <a:xfrm>
            <a:off x="4813275" y="5421553"/>
            <a:ext cx="3447964" cy="432553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" name="Z_[07-13]_hanasu1">
            <a:hlinkClick r:id="" action="ppaction://media"/>
            <a:extLst>
              <a:ext uri="{FF2B5EF4-FFF2-40B4-BE49-F238E27FC236}">
                <a16:creationId xmlns:a16="http://schemas.microsoft.com/office/drawing/2014/main" id="{9795EFC1-FAB2-6904-D833-E049D7FB94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28783" y="839092"/>
            <a:ext cx="327067" cy="32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0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1" grpId="0" animBg="1"/>
      <p:bldP spid="13" grpId="0" animBg="1"/>
      <p:bldP spid="14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CB12D94-2398-AB35-C498-632FDF6DE77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694" y="67704"/>
            <a:ext cx="3983665" cy="60828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B9E4638-494E-0094-BC83-94CDE74CD74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7890" y="59212"/>
            <a:ext cx="5541818" cy="55381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F31FFB4-DCF1-480B-4C16-3FFCAB32833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15" y="1427121"/>
            <a:ext cx="9918050" cy="235251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A1911CC-BD59-B063-56EE-C85F6AA9E07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636" y="3676200"/>
            <a:ext cx="8827280" cy="31818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3C31B66-70C2-5593-57E5-58E58978A85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04"/>
          <a:stretch>
            <a:fillRect/>
          </a:stretch>
        </p:blipFill>
        <p:spPr>
          <a:xfrm>
            <a:off x="112775" y="652374"/>
            <a:ext cx="3245332" cy="781815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C367BE1-B90C-9DA0-9E4F-EF7EFA58B085}"/>
              </a:ext>
            </a:extLst>
          </p:cNvPr>
          <p:cNvSpPr/>
          <p:nvPr/>
        </p:nvSpPr>
        <p:spPr>
          <a:xfrm>
            <a:off x="5058840" y="2631504"/>
            <a:ext cx="1878403" cy="32498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B1BF14A-5A39-EA17-0BF4-A6008E6AE657}"/>
              </a:ext>
            </a:extLst>
          </p:cNvPr>
          <p:cNvSpPr/>
          <p:nvPr/>
        </p:nvSpPr>
        <p:spPr>
          <a:xfrm>
            <a:off x="1003957" y="2197745"/>
            <a:ext cx="3204978" cy="442707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20B669EE-CF52-53C9-B35B-202E569D38EC}"/>
              </a:ext>
            </a:extLst>
          </p:cNvPr>
          <p:cNvSpPr/>
          <p:nvPr/>
        </p:nvSpPr>
        <p:spPr>
          <a:xfrm>
            <a:off x="1252665" y="4377281"/>
            <a:ext cx="2999393" cy="382404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3FDEE4BD-58A4-E133-E7A5-94F60FA666AB}"/>
              </a:ext>
            </a:extLst>
          </p:cNvPr>
          <p:cNvSpPr/>
          <p:nvPr/>
        </p:nvSpPr>
        <p:spPr>
          <a:xfrm>
            <a:off x="5109686" y="3065350"/>
            <a:ext cx="4088537" cy="393230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E8A156B5-06AD-EC3E-EE52-25DD78BF68AE}"/>
              </a:ext>
            </a:extLst>
          </p:cNvPr>
          <p:cNvSpPr/>
          <p:nvPr/>
        </p:nvSpPr>
        <p:spPr>
          <a:xfrm>
            <a:off x="4802412" y="4864334"/>
            <a:ext cx="3134513" cy="357482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0F84E42-3B00-2A71-E598-6BF571E69407}"/>
              </a:ext>
            </a:extLst>
          </p:cNvPr>
          <p:cNvSpPr/>
          <p:nvPr/>
        </p:nvSpPr>
        <p:spPr>
          <a:xfrm>
            <a:off x="1266786" y="5309437"/>
            <a:ext cx="2078215" cy="332613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78A0A30-DBD6-B2C8-BCA5-3D6E0DAB08C1}"/>
              </a:ext>
            </a:extLst>
          </p:cNvPr>
          <p:cNvSpPr/>
          <p:nvPr/>
        </p:nvSpPr>
        <p:spPr>
          <a:xfrm>
            <a:off x="1252665" y="6244976"/>
            <a:ext cx="1644660" cy="274886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D4D646DE-D4A3-FDCE-3FB6-8FFBEE3D1222}"/>
              </a:ext>
            </a:extLst>
          </p:cNvPr>
          <p:cNvSpPr/>
          <p:nvPr/>
        </p:nvSpPr>
        <p:spPr>
          <a:xfrm>
            <a:off x="4877739" y="5767237"/>
            <a:ext cx="3862224" cy="357482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9" name="図 3" descr="A black and white logo&#10;&#10;AI-generated content may be incorrect.">
            <a:extLst>
              <a:ext uri="{FF2B5EF4-FFF2-40B4-BE49-F238E27FC236}">
                <a16:creationId xmlns:a16="http://schemas.microsoft.com/office/drawing/2014/main" id="{4888540F-116A-3B2E-60F7-2C19B11B456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8"/>
          <a:stretch>
            <a:fillRect/>
          </a:stretch>
        </p:blipFill>
        <p:spPr>
          <a:xfrm>
            <a:off x="3281996" y="577197"/>
            <a:ext cx="2072631" cy="853570"/>
          </a:xfrm>
          <a:prstGeom prst="rect">
            <a:avLst/>
          </a:prstGeom>
        </p:spPr>
      </p:pic>
      <p:pic>
        <p:nvPicPr>
          <p:cNvPr id="20" name="Z_[07-14]_hanasu2">
            <a:hlinkClick r:id="" action="ppaction://media"/>
            <a:extLst>
              <a:ext uri="{FF2B5EF4-FFF2-40B4-BE49-F238E27FC236}">
                <a16:creationId xmlns:a16="http://schemas.microsoft.com/office/drawing/2014/main" id="{12371378-7D9F-0722-1E5F-24A69AB12E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462391" y="795392"/>
            <a:ext cx="292319" cy="301077"/>
          </a:xfrm>
          <a:prstGeom prst="rect">
            <a:avLst/>
          </a:prstGeom>
        </p:spPr>
      </p:pic>
      <p:pic>
        <p:nvPicPr>
          <p:cNvPr id="21" name="Z_[07-15]_hanasu3">
            <a:hlinkClick r:id="" action="ppaction://media"/>
            <a:extLst>
              <a:ext uri="{FF2B5EF4-FFF2-40B4-BE49-F238E27FC236}">
                <a16:creationId xmlns:a16="http://schemas.microsoft.com/office/drawing/2014/main" id="{77CD0B8F-1010-9C45-0B70-A47278BDE01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408323" y="795392"/>
            <a:ext cx="292319" cy="30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23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CB12D94-2398-AB35-C498-632FDF6DE7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694" y="67704"/>
            <a:ext cx="3983665" cy="60828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B9E4638-494E-0094-BC83-94CDE74CD74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7890" y="59212"/>
            <a:ext cx="5541818" cy="553812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5A7AF4EF-9467-A727-DE6C-14B92A9EAD2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493" y="710470"/>
            <a:ext cx="11951014" cy="1522243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AE997D5F-D1FD-55C8-2909-44A6048CEB6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2139" y="2384206"/>
            <a:ext cx="4417569" cy="1776955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C98B781F-FB31-CE83-B020-4A4DFDC4AC0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1553" y="4250287"/>
            <a:ext cx="3990662" cy="946567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B9E42736-7559-F2A7-67C9-4AEBE8A8D5F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2301" y="5333524"/>
            <a:ext cx="4065088" cy="1465264"/>
          </a:xfrm>
          <a:prstGeom prst="rect">
            <a:avLst/>
          </a:prstGeom>
        </p:spPr>
      </p:pic>
      <p:sp>
        <p:nvSpPr>
          <p:cNvPr id="35" name="吹き出し: 円形 34">
            <a:extLst>
              <a:ext uri="{FF2B5EF4-FFF2-40B4-BE49-F238E27FC236}">
                <a16:creationId xmlns:a16="http://schemas.microsoft.com/office/drawing/2014/main" id="{4F19BA50-FD3D-A653-A38E-0A1F0D2808D8}"/>
              </a:ext>
            </a:extLst>
          </p:cNvPr>
          <p:cNvSpPr/>
          <p:nvPr/>
        </p:nvSpPr>
        <p:spPr>
          <a:xfrm>
            <a:off x="1564234" y="2654655"/>
            <a:ext cx="4983656" cy="2555521"/>
          </a:xfrm>
          <a:prstGeom prst="wedgeEllipseCallout">
            <a:avLst>
              <a:gd name="adj1" fmla="val 18578"/>
              <a:gd name="adj2" fmla="val 30277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2050" name="Picture 2" descr="上手なコミュニケーションをしよう～アサーションな言葉の使い方～ | 放課後等デイサービス ひまわり">
            <a:extLst>
              <a:ext uri="{FF2B5EF4-FFF2-40B4-BE49-F238E27FC236}">
                <a16:creationId xmlns:a16="http://schemas.microsoft.com/office/drawing/2014/main" id="{52834041-A030-0E6F-00CF-A960D5F13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500" y="4702779"/>
            <a:ext cx="2381220" cy="215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祭りの検索結果 | かわいいフリー素材集 いらすとや">
            <a:extLst>
              <a:ext uri="{FF2B5EF4-FFF2-40B4-BE49-F238E27FC236}">
                <a16:creationId xmlns:a16="http://schemas.microsoft.com/office/drawing/2014/main" id="{4668CC26-3274-D4E1-765C-D05416A68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AFFFE"/>
              </a:clrFrom>
              <a:clrTo>
                <a:srgbClr val="FA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7391" y="3317191"/>
            <a:ext cx="1230448" cy="123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バンドミュージシャンのイラスト">
            <a:extLst>
              <a:ext uri="{FF2B5EF4-FFF2-40B4-BE49-F238E27FC236}">
                <a16:creationId xmlns:a16="http://schemas.microsoft.com/office/drawing/2014/main" id="{06F621F5-B86E-950D-5714-946B15FEA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2561" y="2565337"/>
            <a:ext cx="1474008" cy="143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フリーマーケット・バザーのイラスト | かわいいフリー素材集 いらすとや">
            <a:extLst>
              <a:ext uri="{FF2B5EF4-FFF2-40B4-BE49-F238E27FC236}">
                <a16:creationId xmlns:a16="http://schemas.microsoft.com/office/drawing/2014/main" id="{3C033B8D-C372-D3C8-65D7-42296A089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5593" y="3600837"/>
            <a:ext cx="1465616" cy="146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45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B14320-AA6D-8EAC-033A-0638CF2E4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dirty="0"/>
              <a:t>Can-do </a:t>
            </a:r>
            <a:r>
              <a:rPr kumimoji="1" lang="ja-JP" altLang="en-US" dirty="0"/>
              <a:t>チェック</a:t>
            </a:r>
          </a:p>
        </p:txBody>
      </p:sp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51D00538-3088-6307-0D61-C351F0AC78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B58804A-E2A6-1385-19B8-EFE593242C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39" y="972753"/>
            <a:ext cx="11094721" cy="574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003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212F4D4-CEB8-FEC1-0BAE-B78A35610C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855F4CF-EF79-24B5-9806-709B5163E0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188" y="615272"/>
            <a:ext cx="4642483" cy="895020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7DF9338-09F2-45AF-07E2-A5FD1EAED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i="1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F90238C-8CC9-5836-CE00-8A1022DE74E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1164" y="1690688"/>
            <a:ext cx="7580780" cy="509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995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6F481151-54D6-D546-196C-8C522B6744E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15" y="633129"/>
            <a:ext cx="5995341" cy="940489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3909095-8081-03C4-00E5-EC66ABD16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7CE289B3-0CF8-0F32-3CB0-49DCE89754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300AD60-F74E-CE26-69BA-5D2D4AA0339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590" y="1293486"/>
            <a:ext cx="11326931" cy="550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56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B352F5F-7C9E-594E-DF89-D01C0B88E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9818" y="4421914"/>
            <a:ext cx="1738312" cy="218622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1485496F-A188-582F-61B8-926BBBBE20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631" y="743409"/>
            <a:ext cx="9725187" cy="472436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D544032-67CA-A8AC-2692-62734593ED1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08" y="5454490"/>
            <a:ext cx="9528428" cy="112457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C2834A1-726C-506A-A7A2-72BC313B519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7" name="コンテンツ プレースホルダー 19">
            <a:extLst>
              <a:ext uri="{FF2B5EF4-FFF2-40B4-BE49-F238E27FC236}">
                <a16:creationId xmlns:a16="http://schemas.microsoft.com/office/drawing/2014/main" id="{7B54886E-60ED-DAB3-679E-562C41BB52A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6536" y="2299952"/>
            <a:ext cx="2113155" cy="161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84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E29AAD4-FEBF-1838-080F-4976FD57D19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7890" y="59212"/>
            <a:ext cx="5541818" cy="55381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9E42A00-139D-D1D1-8E1B-9B5737D9330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2" y="59212"/>
            <a:ext cx="2548270" cy="642897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0F7E41B6-E5B5-3DA2-0C33-9052B68FF8F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8184" y="702109"/>
            <a:ext cx="2075949" cy="206121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D6BB29E5-4BDF-E072-6AC6-54922F24562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284" y="878212"/>
            <a:ext cx="5241851" cy="115763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A0E82AD-D91A-20B3-57A4-764DAAB2BD98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2" y="2126798"/>
            <a:ext cx="5644110" cy="73398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F79826F-CCD2-4EB5-59D7-C7F04FED4B9A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2" y="3203581"/>
            <a:ext cx="11875297" cy="1968854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5D89A171-5554-E112-A366-D8148DBAF812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619" y="5390064"/>
            <a:ext cx="10069032" cy="1103913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0F9EFD7-31E4-6727-55B4-95D096632BD6}"/>
              </a:ext>
            </a:extLst>
          </p:cNvPr>
          <p:cNvSpPr txBox="1"/>
          <p:nvPr/>
        </p:nvSpPr>
        <p:spPr>
          <a:xfrm>
            <a:off x="3176156" y="5979788"/>
            <a:ext cx="600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8B85A3C-6CDC-A1C3-EBC2-37D3BCC94A3E}"/>
              </a:ext>
            </a:extLst>
          </p:cNvPr>
          <p:cNvSpPr txBox="1"/>
          <p:nvPr/>
        </p:nvSpPr>
        <p:spPr>
          <a:xfrm>
            <a:off x="5036068" y="6032312"/>
            <a:ext cx="600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ｆ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40F8BC4-0606-B137-FF8D-0FA864212C5C}"/>
              </a:ext>
            </a:extLst>
          </p:cNvPr>
          <p:cNvSpPr txBox="1"/>
          <p:nvPr/>
        </p:nvSpPr>
        <p:spPr>
          <a:xfrm>
            <a:off x="6555722" y="6004221"/>
            <a:ext cx="600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d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D60588C-111C-D79B-EC38-4E46798AC9B6}"/>
              </a:ext>
            </a:extLst>
          </p:cNvPr>
          <p:cNvSpPr txBox="1"/>
          <p:nvPr/>
        </p:nvSpPr>
        <p:spPr>
          <a:xfrm>
            <a:off x="7167648" y="6004220"/>
            <a:ext cx="600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e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215862F-E49C-97B3-F4C3-C22CE973DEF5}"/>
              </a:ext>
            </a:extLst>
          </p:cNvPr>
          <p:cNvSpPr txBox="1"/>
          <p:nvPr/>
        </p:nvSpPr>
        <p:spPr>
          <a:xfrm>
            <a:off x="7815423" y="6023524"/>
            <a:ext cx="600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b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D887A21-0E5E-41C4-800B-5B414E9AB79F}"/>
              </a:ext>
            </a:extLst>
          </p:cNvPr>
          <p:cNvSpPr txBox="1"/>
          <p:nvPr/>
        </p:nvSpPr>
        <p:spPr>
          <a:xfrm>
            <a:off x="9157537" y="6032312"/>
            <a:ext cx="600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c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Z_[07-06]_kiku1">
            <a:hlinkClick r:id="" action="ppaction://media"/>
            <a:extLst>
              <a:ext uri="{FF2B5EF4-FFF2-40B4-BE49-F238E27FC236}">
                <a16:creationId xmlns:a16="http://schemas.microsoft.com/office/drawing/2014/main" id="{C76D5A83-01C1-5CBF-45C6-EECE82C245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024186" y="5683250"/>
            <a:ext cx="309563" cy="309563"/>
          </a:xfrm>
          <a:prstGeom prst="rect">
            <a:avLst/>
          </a:prstGeom>
        </p:spPr>
      </p:pic>
      <p:pic>
        <p:nvPicPr>
          <p:cNvPr id="3" name="Z_[07-07]_kiku2">
            <a:hlinkClick r:id="" action="ppaction://media"/>
            <a:extLst>
              <a:ext uri="{FF2B5EF4-FFF2-40B4-BE49-F238E27FC236}">
                <a16:creationId xmlns:a16="http://schemas.microsoft.com/office/drawing/2014/main" id="{2F506E05-3BC5-CF30-00F9-F273BD44A7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040313" y="5683250"/>
            <a:ext cx="309563" cy="309563"/>
          </a:xfrm>
          <a:prstGeom prst="rect">
            <a:avLst/>
          </a:prstGeom>
        </p:spPr>
      </p:pic>
      <p:pic>
        <p:nvPicPr>
          <p:cNvPr id="5" name="Z_[07-08]_kiku3">
            <a:hlinkClick r:id="" action="ppaction://media"/>
            <a:extLst>
              <a:ext uri="{FF2B5EF4-FFF2-40B4-BE49-F238E27FC236}">
                <a16:creationId xmlns:a16="http://schemas.microsoft.com/office/drawing/2014/main" id="{CAA22C47-C1C7-4622-1C9B-26E87AD34C9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032623" y="5683250"/>
            <a:ext cx="309563" cy="309563"/>
          </a:xfrm>
          <a:prstGeom prst="rect">
            <a:avLst/>
          </a:prstGeom>
        </p:spPr>
      </p:pic>
      <p:pic>
        <p:nvPicPr>
          <p:cNvPr id="7" name="Z_[07-09]_kiku4">
            <a:hlinkClick r:id="" action="ppaction://media"/>
            <a:extLst>
              <a:ext uri="{FF2B5EF4-FFF2-40B4-BE49-F238E27FC236}">
                <a16:creationId xmlns:a16="http://schemas.microsoft.com/office/drawing/2014/main" id="{AA0CC3DB-1F95-2576-7FD5-DD5179BA364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048750" y="5683250"/>
            <a:ext cx="309563" cy="30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33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図 29">
            <a:extLst>
              <a:ext uri="{FF2B5EF4-FFF2-40B4-BE49-F238E27FC236}">
                <a16:creationId xmlns:a16="http://schemas.microsoft.com/office/drawing/2014/main" id="{0C300CCB-08E9-D6D1-7FDF-BB40E4184F0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244" y="4138890"/>
            <a:ext cx="11593405" cy="216410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E29AAD4-FEBF-1838-080F-4976FD57D19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7890" y="59212"/>
            <a:ext cx="5541818" cy="55381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9E42A00-139D-D1D1-8E1B-9B5737D9330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2" y="59212"/>
            <a:ext cx="2548270" cy="642897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0F7E41B6-E5B5-3DA2-0C33-9052B68FF8F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8184" y="702109"/>
            <a:ext cx="2075949" cy="206121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D6BB29E5-4BDF-E072-6AC6-54922F245627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284" y="713015"/>
            <a:ext cx="5241851" cy="1157635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0F9EFD7-31E4-6727-55B4-95D096632BD6}"/>
              </a:ext>
            </a:extLst>
          </p:cNvPr>
          <p:cNvSpPr txBox="1"/>
          <p:nvPr/>
        </p:nvSpPr>
        <p:spPr>
          <a:xfrm>
            <a:off x="2109205" y="4767176"/>
            <a:ext cx="1682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7</a:t>
            </a:r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月</a:t>
            </a:r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14</a:t>
            </a:r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日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8B85A3C-6CDC-A1C3-EBC2-37D3BCC94A3E}"/>
              </a:ext>
            </a:extLst>
          </p:cNvPr>
          <p:cNvSpPr txBox="1"/>
          <p:nvPr/>
        </p:nvSpPr>
        <p:spPr>
          <a:xfrm>
            <a:off x="2693022" y="5701593"/>
            <a:ext cx="600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エ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40F8BC4-0606-B137-FF8D-0FA864212C5C}"/>
              </a:ext>
            </a:extLst>
          </p:cNvPr>
          <p:cNvSpPr txBox="1"/>
          <p:nvPr/>
        </p:nvSpPr>
        <p:spPr>
          <a:xfrm>
            <a:off x="4450023" y="4767176"/>
            <a:ext cx="1682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4</a:t>
            </a:r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月</a:t>
            </a:r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16</a:t>
            </a:r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日</a:t>
            </a:r>
            <a:endParaRPr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19:00</a:t>
            </a:r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～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D60588C-111C-D79B-EC38-4E46798AC9B6}"/>
              </a:ext>
            </a:extLst>
          </p:cNvPr>
          <p:cNvSpPr txBox="1"/>
          <p:nvPr/>
        </p:nvSpPr>
        <p:spPr>
          <a:xfrm>
            <a:off x="5165029" y="5693660"/>
            <a:ext cx="600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>
                <a:solidFill>
                  <a:srgbClr val="FF0000"/>
                </a:solidFill>
                <a:latin typeface="+mj-ea"/>
                <a:ea typeface="+mj-ea"/>
              </a:rPr>
              <a:t>ウ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215862F-E49C-97B3-F4C3-C22CE973DEF5}"/>
              </a:ext>
            </a:extLst>
          </p:cNvPr>
          <p:cNvSpPr txBox="1"/>
          <p:nvPr/>
        </p:nvSpPr>
        <p:spPr>
          <a:xfrm>
            <a:off x="6958427" y="4717194"/>
            <a:ext cx="2398224" cy="1023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lang="ja-JP" altLang="en-US" sz="1600" dirty="0">
                <a:solidFill>
                  <a:srgbClr val="FF0000"/>
                </a:solidFill>
                <a:latin typeface="+mj-ea"/>
                <a:ea typeface="+mj-ea"/>
              </a:rPr>
              <a:t>本日　午後</a:t>
            </a:r>
            <a:r>
              <a:rPr lang="en-US" altLang="ja-JP" sz="1600" dirty="0">
                <a:solidFill>
                  <a:srgbClr val="FF0000"/>
                </a:solidFill>
                <a:latin typeface="+mj-ea"/>
                <a:ea typeface="+mj-ea"/>
              </a:rPr>
              <a:t>1:00</a:t>
            </a:r>
            <a:r>
              <a:rPr lang="ja-JP" altLang="en-US" sz="1600" dirty="0">
                <a:solidFill>
                  <a:srgbClr val="FF0000"/>
                </a:solidFill>
                <a:latin typeface="+mj-ea"/>
                <a:ea typeface="+mj-ea"/>
              </a:rPr>
              <a:t>～</a:t>
            </a:r>
            <a:endParaRPr lang="en-US" altLang="ja-JP" sz="1600" dirty="0">
              <a:solidFill>
                <a:srgbClr val="FF0000"/>
              </a:solidFill>
              <a:latin typeface="+mj-ea"/>
              <a:ea typeface="+mj-ea"/>
            </a:endParaRPr>
          </a:p>
          <a:p>
            <a:pPr>
              <a:lnSpc>
                <a:spcPts val="2800"/>
              </a:lnSpc>
            </a:pPr>
            <a:r>
              <a:rPr lang="ja-JP" altLang="en-US" sz="1600" b="1" dirty="0">
                <a:solidFill>
                  <a:srgbClr val="FF0000"/>
                </a:solidFill>
                <a:latin typeface="+mj-ea"/>
                <a:ea typeface="+mj-ea"/>
              </a:rPr>
              <a:t>（カラオケ・ブラスバンド）</a:t>
            </a:r>
            <a:endParaRPr lang="en-US" altLang="ja-JP" sz="1600" b="1" dirty="0">
              <a:solidFill>
                <a:srgbClr val="FF0000"/>
              </a:solidFill>
              <a:latin typeface="+mj-ea"/>
              <a:ea typeface="+mj-ea"/>
            </a:endParaRPr>
          </a:p>
          <a:p>
            <a:pPr>
              <a:lnSpc>
                <a:spcPts val="2800"/>
              </a:lnSpc>
            </a:pPr>
            <a:r>
              <a:rPr lang="ja-JP" altLang="en-US" sz="1600" dirty="0">
                <a:solidFill>
                  <a:srgbClr val="FF0000"/>
                </a:solidFill>
                <a:latin typeface="+mj-ea"/>
                <a:ea typeface="+mj-ea"/>
              </a:rPr>
              <a:t>午後</a:t>
            </a:r>
            <a:r>
              <a:rPr lang="en-US" altLang="ja-JP" sz="1600" dirty="0">
                <a:solidFill>
                  <a:srgbClr val="FF0000"/>
                </a:solidFill>
                <a:latin typeface="+mj-ea"/>
                <a:ea typeface="+mj-ea"/>
              </a:rPr>
              <a:t>7:30</a:t>
            </a:r>
            <a:r>
              <a:rPr lang="ja-JP" altLang="en-US" sz="1600" dirty="0">
                <a:solidFill>
                  <a:srgbClr val="FF0000"/>
                </a:solidFill>
                <a:latin typeface="+mj-ea"/>
                <a:ea typeface="+mj-ea"/>
              </a:rPr>
              <a:t>～　（はなび）</a:t>
            </a:r>
            <a:endParaRPr kumimoji="1" lang="ja-JP" altLang="en-US" sz="16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D887A21-0E5E-41C4-800B-5B414E9AB79F}"/>
              </a:ext>
            </a:extLst>
          </p:cNvPr>
          <p:cNvSpPr txBox="1"/>
          <p:nvPr/>
        </p:nvSpPr>
        <p:spPr>
          <a:xfrm>
            <a:off x="7821913" y="5693659"/>
            <a:ext cx="355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ア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BF787FE-58A8-5DF7-8232-A3E59770574A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284" y="1826908"/>
            <a:ext cx="5846355" cy="1266931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2AA4ED0F-23CE-6A51-D01F-18EE12FA832A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268" y="3117013"/>
            <a:ext cx="6911163" cy="926390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C78FEDC-8871-0417-5BF3-B85C0D45B047}"/>
              </a:ext>
            </a:extLst>
          </p:cNvPr>
          <p:cNvSpPr txBox="1"/>
          <p:nvPr/>
        </p:nvSpPr>
        <p:spPr>
          <a:xfrm>
            <a:off x="9444038" y="4839187"/>
            <a:ext cx="2398224" cy="850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7</a:t>
            </a:r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月</a:t>
            </a:r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28</a:t>
            </a:r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日</a:t>
            </a:r>
            <a:endParaRPr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  <a:p>
            <a:pPr>
              <a:lnSpc>
                <a:spcPts val="1900"/>
              </a:lnSpc>
            </a:pPr>
            <a:endParaRPr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  <a:p>
            <a:pPr>
              <a:lnSpc>
                <a:spcPts val="1900"/>
              </a:lnSpc>
            </a:pPr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午前</a:t>
            </a:r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8</a:t>
            </a:r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：</a:t>
            </a:r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30</a:t>
            </a:r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～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38CDEC81-B9FC-CF47-040F-93B264582CA6}"/>
              </a:ext>
            </a:extLst>
          </p:cNvPr>
          <p:cNvSpPr txBox="1"/>
          <p:nvPr/>
        </p:nvSpPr>
        <p:spPr>
          <a:xfrm>
            <a:off x="10307524" y="5693659"/>
            <a:ext cx="355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イ</a:t>
            </a:r>
          </a:p>
        </p:txBody>
      </p:sp>
      <p:pic>
        <p:nvPicPr>
          <p:cNvPr id="2" name="Z_[07-06]_kiku1">
            <a:hlinkClick r:id="" action="ppaction://media"/>
            <a:extLst>
              <a:ext uri="{FF2B5EF4-FFF2-40B4-BE49-F238E27FC236}">
                <a16:creationId xmlns:a16="http://schemas.microsoft.com/office/drawing/2014/main" id="{DF872FC9-5155-ED28-2A8D-0679E4FD0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865438" y="4325938"/>
            <a:ext cx="357188" cy="357188"/>
          </a:xfrm>
          <a:prstGeom prst="rect">
            <a:avLst/>
          </a:prstGeom>
        </p:spPr>
      </p:pic>
      <p:pic>
        <p:nvPicPr>
          <p:cNvPr id="3" name="Z_[07-07]_kiku2">
            <a:hlinkClick r:id="" action="ppaction://media"/>
            <a:extLst>
              <a:ext uri="{FF2B5EF4-FFF2-40B4-BE49-F238E27FC236}">
                <a16:creationId xmlns:a16="http://schemas.microsoft.com/office/drawing/2014/main" id="{FC5AE7F7-9E9F-30DC-E4AA-136D3F4C6FB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310188" y="4325938"/>
            <a:ext cx="357188" cy="357188"/>
          </a:xfrm>
          <a:prstGeom prst="rect">
            <a:avLst/>
          </a:prstGeom>
        </p:spPr>
      </p:pic>
      <p:pic>
        <p:nvPicPr>
          <p:cNvPr id="5" name="Z_[07-08]_kiku3">
            <a:hlinkClick r:id="" action="ppaction://media"/>
            <a:extLst>
              <a:ext uri="{FF2B5EF4-FFF2-40B4-BE49-F238E27FC236}">
                <a16:creationId xmlns:a16="http://schemas.microsoft.com/office/drawing/2014/main" id="{11B596CA-11D7-B4EE-E000-B73CBCB9C06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762875" y="4325938"/>
            <a:ext cx="357188" cy="357188"/>
          </a:xfrm>
          <a:prstGeom prst="rect">
            <a:avLst/>
          </a:prstGeom>
        </p:spPr>
      </p:pic>
      <p:pic>
        <p:nvPicPr>
          <p:cNvPr id="6" name="Z_[07-09]_kiku4">
            <a:hlinkClick r:id="" action="ppaction://media"/>
            <a:extLst>
              <a:ext uri="{FF2B5EF4-FFF2-40B4-BE49-F238E27FC236}">
                <a16:creationId xmlns:a16="http://schemas.microsoft.com/office/drawing/2014/main" id="{DA3DC974-BD55-0AEE-10F6-6A4CB360C79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207625" y="4325938"/>
            <a:ext cx="357188" cy="35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71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31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E29AAD4-FEBF-1838-080F-4976FD57D19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7890" y="59212"/>
            <a:ext cx="5541818" cy="55381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9E42A00-139D-D1D1-8E1B-9B5737D9330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2" y="59212"/>
            <a:ext cx="2548270" cy="642897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0F7E41B6-E5B5-3DA2-0C33-9052B68FF8F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8184" y="702109"/>
            <a:ext cx="2075949" cy="206121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D1D96AD3-F28D-9620-F76A-DABE7F11FF5E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1451"/>
            <a:ext cx="5876260" cy="679034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C6239456-F0A5-3686-C6F3-85111BAC73E7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867" y="1344348"/>
            <a:ext cx="6453963" cy="1890809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64C2C518-7B75-1DC4-CE45-CBA482A894D0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831" y="3389485"/>
            <a:ext cx="7783033" cy="3379986"/>
          </a:xfrm>
          <a:prstGeom prst="rect">
            <a:avLst/>
          </a:prstGeom>
        </p:spPr>
      </p:pic>
      <p:pic>
        <p:nvPicPr>
          <p:cNvPr id="2" name="Z_[07-06]_kiku1">
            <a:hlinkClick r:id="" action="ppaction://media"/>
            <a:extLst>
              <a:ext uri="{FF2B5EF4-FFF2-40B4-BE49-F238E27FC236}">
                <a16:creationId xmlns:a16="http://schemas.microsoft.com/office/drawing/2014/main" id="{75D657E1-88CB-83F4-51FF-6A19790E68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929312" y="801687"/>
            <a:ext cx="277813" cy="269875"/>
          </a:xfrm>
          <a:prstGeom prst="rect">
            <a:avLst/>
          </a:prstGeom>
        </p:spPr>
      </p:pic>
      <p:pic>
        <p:nvPicPr>
          <p:cNvPr id="3" name="Z_[07-07]_kiku2">
            <a:hlinkClick r:id="" action="ppaction://media"/>
            <a:extLst>
              <a:ext uri="{FF2B5EF4-FFF2-40B4-BE49-F238E27FC236}">
                <a16:creationId xmlns:a16="http://schemas.microsoft.com/office/drawing/2014/main" id="{86B00B3D-48D7-43E7-EF2C-0C4A96C75B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762750" y="801687"/>
            <a:ext cx="277813" cy="269875"/>
          </a:xfrm>
          <a:prstGeom prst="rect">
            <a:avLst/>
          </a:prstGeom>
        </p:spPr>
      </p:pic>
      <p:pic>
        <p:nvPicPr>
          <p:cNvPr id="5" name="Z_[07-08]_kiku3">
            <a:hlinkClick r:id="" action="ppaction://media"/>
            <a:extLst>
              <a:ext uri="{FF2B5EF4-FFF2-40B4-BE49-F238E27FC236}">
                <a16:creationId xmlns:a16="http://schemas.microsoft.com/office/drawing/2014/main" id="{EC28134F-3EC8-78EA-CDBA-18BD5411C0C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596187" y="801687"/>
            <a:ext cx="277813" cy="269875"/>
          </a:xfrm>
          <a:prstGeom prst="rect">
            <a:avLst/>
          </a:prstGeom>
        </p:spPr>
      </p:pic>
      <p:pic>
        <p:nvPicPr>
          <p:cNvPr id="6" name="Z_[07-09]_kiku4">
            <a:hlinkClick r:id="" action="ppaction://media"/>
            <a:extLst>
              <a:ext uri="{FF2B5EF4-FFF2-40B4-BE49-F238E27FC236}">
                <a16:creationId xmlns:a16="http://schemas.microsoft.com/office/drawing/2014/main" id="{903114FD-E028-8489-A500-C349EE7B8C9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429625" y="801687"/>
            <a:ext cx="277813" cy="26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5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E8B78798-F136-110F-5A2D-3090E86D603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707" y="1668286"/>
            <a:ext cx="7804298" cy="509733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154071A-C147-62FD-2732-941602743B5F}"/>
              </a:ext>
            </a:extLst>
          </p:cNvPr>
          <p:cNvSpPr txBox="1"/>
          <p:nvPr/>
        </p:nvSpPr>
        <p:spPr>
          <a:xfrm>
            <a:off x="5964771" y="2154213"/>
            <a:ext cx="1357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され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352D66A-FD5C-0F23-373B-AFA39D163AC9}"/>
              </a:ext>
            </a:extLst>
          </p:cNvPr>
          <p:cNvSpPr txBox="1"/>
          <p:nvPr/>
        </p:nvSpPr>
        <p:spPr>
          <a:xfrm>
            <a:off x="1264979" y="3577601"/>
            <a:ext cx="2050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われ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BCDEC51-E78C-844B-5D16-D7A30C436E20}"/>
              </a:ext>
            </a:extLst>
          </p:cNvPr>
          <p:cNvSpPr txBox="1"/>
          <p:nvPr/>
        </p:nvSpPr>
        <p:spPr>
          <a:xfrm>
            <a:off x="7245296" y="4459915"/>
            <a:ext cx="997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>
                <a:solidFill>
                  <a:srgbClr val="FF0000"/>
                </a:solidFill>
                <a:latin typeface="+mj-ea"/>
                <a:ea typeface="+mj-ea"/>
              </a:rPr>
              <a:t>かれ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A6C2305-B1E9-B55D-A556-29347EF6E12F}"/>
              </a:ext>
            </a:extLst>
          </p:cNvPr>
          <p:cNvSpPr txBox="1"/>
          <p:nvPr/>
        </p:nvSpPr>
        <p:spPr>
          <a:xfrm>
            <a:off x="4677065" y="4962933"/>
            <a:ext cx="2645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され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5ADE567-B443-D7FA-DAB5-62EC5B5AC1E7}"/>
              </a:ext>
            </a:extLst>
          </p:cNvPr>
          <p:cNvSpPr txBox="1"/>
          <p:nvPr/>
        </p:nvSpPr>
        <p:spPr>
          <a:xfrm>
            <a:off x="2908901" y="6364436"/>
            <a:ext cx="1057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われ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2478EBD-6D27-04D9-8ECF-BF9724E6726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197" y="920946"/>
            <a:ext cx="5944951" cy="85363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4D7FFBC-8729-A6E0-9432-8CC16D73CBA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7890" y="59212"/>
            <a:ext cx="5541818" cy="55381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4AAC591-624D-09B3-4961-DF08EFFF6DD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1598" y="3608819"/>
            <a:ext cx="4854401" cy="851096"/>
          </a:xfrm>
          <a:prstGeom prst="rect">
            <a:avLst/>
          </a:prstGeom>
        </p:spPr>
      </p:pic>
      <p:pic>
        <p:nvPicPr>
          <p:cNvPr id="2" name="Z_[07-10]_katachi">
            <a:hlinkClick r:id="" action="ppaction://media"/>
            <a:extLst>
              <a:ext uri="{FF2B5EF4-FFF2-40B4-BE49-F238E27FC236}">
                <a16:creationId xmlns:a16="http://schemas.microsoft.com/office/drawing/2014/main" id="{16D4A8BB-7437-53B0-9AA7-CD7D07E5CF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86375" y="1111250"/>
            <a:ext cx="293688" cy="29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96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AA56741-9405-783B-C32B-89A290943C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417" y="159147"/>
            <a:ext cx="10228601" cy="686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437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86D7A72-B7F7-A315-CDD7-397A8DE181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115" y="1080972"/>
            <a:ext cx="10122195" cy="267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20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A28C7DB-3E5E-BEC0-ED8C-FBBC267ADF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115" y="446807"/>
            <a:ext cx="10830536" cy="628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371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UD デジタル 教科書体 NK-B"/>
        <a:ea typeface="UD デジタル 教科書体 NK-R"/>
        <a:cs typeface="Saysettha"/>
      </a:majorFont>
      <a:minorFont>
        <a:latin typeface="游ゴシック"/>
        <a:ea typeface="游ゴシック"/>
        <a:cs typeface="Saysetth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7870</TotalTime>
  <Words>175</Words>
  <Application>Microsoft Office PowerPoint</Application>
  <PresentationFormat>Widescreen</PresentationFormat>
  <Paragraphs>55</Paragraphs>
  <Slides>29</Slides>
  <Notes>20</Notes>
  <HiddenSlides>0</HiddenSlides>
  <MMClips>30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UD デジタル 教科書体 NK-B</vt:lpstr>
      <vt:lpstr>游ゴシック</vt:lpstr>
      <vt:lpstr>Arial</vt:lpstr>
      <vt:lpstr>Office テーマ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Can-do チェック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いろどり　ເລີ່ມຕົ້ນ</dc:title>
  <dc:creator>相馬森　佳奈</dc:creator>
  <cp:lastModifiedBy>Ningkham Thongthimahaxay</cp:lastModifiedBy>
  <cp:revision>568</cp:revision>
  <dcterms:created xsi:type="dcterms:W3CDTF">2025-03-04T06:27:47Z</dcterms:created>
  <dcterms:modified xsi:type="dcterms:W3CDTF">2026-02-27T07:24:13Z</dcterms:modified>
</cp:coreProperties>
</file>