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471" r:id="rId3"/>
    <p:sldId id="496" r:id="rId4"/>
    <p:sldId id="864" r:id="rId5"/>
    <p:sldId id="865" r:id="rId6"/>
    <p:sldId id="832" r:id="rId7"/>
    <p:sldId id="866" r:id="rId8"/>
    <p:sldId id="797" r:id="rId9"/>
    <p:sldId id="793" r:id="rId10"/>
    <p:sldId id="867" r:id="rId11"/>
    <p:sldId id="868" r:id="rId12"/>
    <p:sldId id="842" r:id="rId13"/>
    <p:sldId id="843" r:id="rId14"/>
    <p:sldId id="844" r:id="rId15"/>
    <p:sldId id="846" r:id="rId16"/>
    <p:sldId id="869" r:id="rId17"/>
    <p:sldId id="870" r:id="rId18"/>
    <p:sldId id="871" r:id="rId19"/>
    <p:sldId id="845" r:id="rId20"/>
    <p:sldId id="771" r:id="rId21"/>
    <p:sldId id="872" r:id="rId22"/>
    <p:sldId id="873" r:id="rId23"/>
    <p:sldId id="875" r:id="rId24"/>
    <p:sldId id="874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ECA"/>
    <a:srgbClr val="FFFFFF"/>
    <a:srgbClr val="E8E6ED"/>
    <a:srgbClr val="F1F1F2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6149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404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3492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980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469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937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256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645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7209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784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919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946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3.png"/><Relationship Id="rId18" Type="http://schemas.openxmlformats.org/officeDocument/2006/relationships/image" Target="../media/image31.png"/><Relationship Id="rId3" Type="http://schemas.microsoft.com/office/2007/relationships/media" Target="../media/media4.mp3"/><Relationship Id="rId21" Type="http://schemas.openxmlformats.org/officeDocument/2006/relationships/image" Target="../media/image8.png"/><Relationship Id="rId7" Type="http://schemas.microsoft.com/office/2007/relationships/media" Target="../media/media6.mp3"/><Relationship Id="rId12" Type="http://schemas.openxmlformats.org/officeDocument/2006/relationships/image" Target="../media/image22.png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7.png"/><Relationship Id="rId5" Type="http://schemas.microsoft.com/office/2007/relationships/media" Target="../media/media5.mp3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3.png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2.png"/><Relationship Id="rId5" Type="http://schemas.microsoft.com/office/2007/relationships/media" Target="../media/media5.mp3"/><Relationship Id="rId15" Type="http://schemas.openxmlformats.org/officeDocument/2006/relationships/image" Target="../media/image35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png"/><Relationship Id="rId5" Type="http://schemas.openxmlformats.org/officeDocument/2006/relationships/image" Target="../media/image4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0.png"/><Relationship Id="rId1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2.png"/><Relationship Id="rId17" Type="http://schemas.openxmlformats.org/officeDocument/2006/relationships/image" Target="../media/image54.png"/><Relationship Id="rId2" Type="http://schemas.openxmlformats.org/officeDocument/2006/relationships/audio" Target="../media/media3.mp3"/><Relationship Id="rId16" Type="http://schemas.openxmlformats.org/officeDocument/2006/relationships/image" Target="../media/image5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7.png"/><Relationship Id="rId5" Type="http://schemas.microsoft.com/office/2007/relationships/media" Target="../media/media5.mp3"/><Relationship Id="rId15" Type="http://schemas.openxmlformats.org/officeDocument/2006/relationships/image" Target="../media/image52.png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57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5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22.png"/><Relationship Id="rId5" Type="http://schemas.microsoft.com/office/2007/relationships/media" Target="../media/media11.mp3"/><Relationship Id="rId10" Type="http://schemas.openxmlformats.org/officeDocument/2006/relationships/image" Target="../media/image55.pn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58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5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22.png"/><Relationship Id="rId5" Type="http://schemas.microsoft.com/office/2007/relationships/media" Target="../media/media11.mp3"/><Relationship Id="rId10" Type="http://schemas.openxmlformats.org/officeDocument/2006/relationships/image" Target="../media/image55.pn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9.png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0.png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22.png"/><Relationship Id="rId17" Type="http://schemas.openxmlformats.org/officeDocument/2006/relationships/image" Target="../media/image8.pn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5" Type="http://schemas.openxmlformats.org/officeDocument/2006/relationships/image" Target="../media/image25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1AFA9B9-A997-FD42-42FA-8850AEC83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97" y="1708948"/>
            <a:ext cx="11472530" cy="277799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646A79C-D2B2-8915-BB39-3D5838AE0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36" y="4723784"/>
            <a:ext cx="11747527" cy="10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733A6CB9-6705-E514-294E-78D1E81C03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7" y="2389283"/>
            <a:ext cx="12072041" cy="356092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59A7C7-62F0-FFA3-5706-B224CC1C6A45}"/>
              </a:ext>
            </a:extLst>
          </p:cNvPr>
          <p:cNvSpPr txBox="1"/>
          <p:nvPr/>
        </p:nvSpPr>
        <p:spPr>
          <a:xfrm>
            <a:off x="1379799" y="3598828"/>
            <a:ext cx="240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いいえ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A6E1C77-5CA3-2CC1-FDB4-CD4C9AD9FD01}"/>
              </a:ext>
            </a:extLst>
          </p:cNvPr>
          <p:cNvSpPr txBox="1"/>
          <p:nvPr/>
        </p:nvSpPr>
        <p:spPr>
          <a:xfrm>
            <a:off x="1379799" y="4973158"/>
            <a:ext cx="192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時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BFECDE-617A-D500-7C11-CC1054FC028C}"/>
              </a:ext>
            </a:extLst>
          </p:cNvPr>
          <p:cNvSpPr txBox="1"/>
          <p:nvPr/>
        </p:nvSpPr>
        <p:spPr>
          <a:xfrm>
            <a:off x="4193210" y="3547498"/>
            <a:ext cx="119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いいえ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335C4E3-E55B-EF46-46A9-129A8350AB9F}"/>
              </a:ext>
            </a:extLst>
          </p:cNvPr>
          <p:cNvSpPr txBox="1"/>
          <p:nvPr/>
        </p:nvSpPr>
        <p:spPr>
          <a:xfrm>
            <a:off x="4193210" y="4946949"/>
            <a:ext cx="124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いいえ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7FEDB3-E949-8A3E-CD2C-291C048B63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730C43-62C0-58BF-0A19-2E15B7F0D1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7" y="0"/>
            <a:ext cx="2645524" cy="8451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B75A4AA-EFD0-490C-E191-B48D9982BC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59" y="845125"/>
            <a:ext cx="2519680" cy="74712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8513A0-3A9E-E742-EDF6-D519D692769A}"/>
              </a:ext>
            </a:extLst>
          </p:cNvPr>
          <p:cNvSpPr txBox="1"/>
          <p:nvPr/>
        </p:nvSpPr>
        <p:spPr>
          <a:xfrm>
            <a:off x="9749969" y="5053565"/>
            <a:ext cx="19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10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時ぐらい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8237322-B18B-7B18-A43C-249F3B6F4909}"/>
              </a:ext>
            </a:extLst>
          </p:cNvPr>
          <p:cNvSpPr txBox="1"/>
          <p:nvPr/>
        </p:nvSpPr>
        <p:spPr>
          <a:xfrm>
            <a:off x="9749969" y="3646322"/>
            <a:ext cx="1265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いいえ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19DF65-DDDC-0410-B927-250A33AB67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58" y="1592250"/>
            <a:ext cx="7687041" cy="74712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F2B2A0F-0DA1-72BE-5F9A-92108C235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637" y="2989583"/>
            <a:ext cx="2049198" cy="50800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7887DB6-C563-4B84-8A3F-C2687674A94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300" y="4226033"/>
            <a:ext cx="1727851" cy="50907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DE3EDAC5-7EBF-D514-6551-7515074AA3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810" y="3086499"/>
            <a:ext cx="1772524" cy="41109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8D30440-4EE6-F62A-4BFD-F921464293A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810" y="4309321"/>
            <a:ext cx="1926068" cy="42578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3348466-FDB9-1A97-B001-A435F399B2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483" y="3098317"/>
            <a:ext cx="1772524" cy="41109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070CE624-49C2-3BF5-6FCF-9F1406E7F59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738" y="4315200"/>
            <a:ext cx="1981899" cy="583927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82773AC-9072-F7DC-6764-088413EDC308}"/>
              </a:ext>
            </a:extLst>
          </p:cNvPr>
          <p:cNvSpPr/>
          <p:nvPr/>
        </p:nvSpPr>
        <p:spPr>
          <a:xfrm>
            <a:off x="8249920" y="3259867"/>
            <a:ext cx="680720" cy="411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57B28303-6D9F-8887-EF89-A9E66D0003A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528767" y="4059632"/>
            <a:ext cx="1568803" cy="647196"/>
          </a:xfrm>
          <a:prstGeom prst="bentConnector3">
            <a:avLst>
              <a:gd name="adj1" fmla="val 9015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_[08-03]_kiku1">
            <a:hlinkClick r:id="" action="ppaction://media"/>
            <a:extLst>
              <a:ext uri="{FF2B5EF4-FFF2-40B4-BE49-F238E27FC236}">
                <a16:creationId xmlns:a16="http://schemas.microsoft.com/office/drawing/2014/main" id="{9B86F036-84C4-E333-EFD8-281B92FD9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211161" y="2606675"/>
            <a:ext cx="367394" cy="367394"/>
          </a:xfrm>
          <a:prstGeom prst="rect">
            <a:avLst/>
          </a:prstGeom>
        </p:spPr>
      </p:pic>
      <p:pic>
        <p:nvPicPr>
          <p:cNvPr id="6" name="Z_[08-04]_kiku2">
            <a:hlinkClick r:id="" action="ppaction://media"/>
            <a:extLst>
              <a:ext uri="{FF2B5EF4-FFF2-40B4-BE49-F238E27FC236}">
                <a16:creationId xmlns:a16="http://schemas.microsoft.com/office/drawing/2014/main" id="{9A2F9ED2-A12A-6854-CB01-5AC2F01AC0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18075" y="2606675"/>
            <a:ext cx="367394" cy="367394"/>
          </a:xfrm>
          <a:prstGeom prst="rect">
            <a:avLst/>
          </a:prstGeom>
        </p:spPr>
      </p:pic>
      <p:pic>
        <p:nvPicPr>
          <p:cNvPr id="9" name="Z_[08-05]_kiku3">
            <a:hlinkClick r:id="" action="ppaction://media"/>
            <a:extLst>
              <a:ext uri="{FF2B5EF4-FFF2-40B4-BE49-F238E27FC236}">
                <a16:creationId xmlns:a16="http://schemas.microsoft.com/office/drawing/2014/main" id="{04900378-6F79-145A-7358-0C5ECDFBF3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607149" y="2606675"/>
            <a:ext cx="367394" cy="367394"/>
          </a:xfrm>
          <a:prstGeom prst="rect">
            <a:avLst/>
          </a:prstGeom>
        </p:spPr>
      </p:pic>
      <p:pic>
        <p:nvPicPr>
          <p:cNvPr id="10" name="Z_[08-06]_kiku4">
            <a:hlinkClick r:id="" action="ppaction://media"/>
            <a:extLst>
              <a:ext uri="{FF2B5EF4-FFF2-40B4-BE49-F238E27FC236}">
                <a16:creationId xmlns:a16="http://schemas.microsoft.com/office/drawing/2014/main" id="{C39C6B31-048E-BE8E-82D8-4C6BD4E9134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324647" y="2606675"/>
            <a:ext cx="367394" cy="3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18" grpId="0"/>
      <p:bldP spid="20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B7FEDB3-E949-8A3E-CD2C-291C048B63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730C43-62C0-58BF-0A19-2E15B7F0D1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7" y="0"/>
            <a:ext cx="2645524" cy="8451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B75A4AA-EFD0-490C-E191-B48D9982BC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59" y="845125"/>
            <a:ext cx="2519680" cy="7471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7C3F72-C4B1-B3E7-C85B-9726598347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59" y="1800322"/>
            <a:ext cx="6492240" cy="7162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F22D808-34DF-DFE8-D608-6B7DA259EFF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2745752"/>
            <a:ext cx="9093200" cy="950036"/>
          </a:xfrm>
          <a:prstGeom prst="rect">
            <a:avLst/>
          </a:prstGeom>
        </p:spPr>
      </p:pic>
      <p:pic>
        <p:nvPicPr>
          <p:cNvPr id="2" name="Z_[08-03]_kiku1">
            <a:hlinkClick r:id="" action="ppaction://media"/>
            <a:extLst>
              <a:ext uri="{FF2B5EF4-FFF2-40B4-BE49-F238E27FC236}">
                <a16:creationId xmlns:a16="http://schemas.microsoft.com/office/drawing/2014/main" id="{E302D3EC-F0CE-97E3-47A6-9663ACACE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33961" y="1909989"/>
            <a:ext cx="265793" cy="258536"/>
          </a:xfrm>
          <a:prstGeom prst="rect">
            <a:avLst/>
          </a:prstGeom>
        </p:spPr>
      </p:pic>
      <p:pic>
        <p:nvPicPr>
          <p:cNvPr id="4" name="Z_[08-04]_kiku2">
            <a:hlinkClick r:id="" action="ppaction://media"/>
            <a:extLst>
              <a:ext uri="{FF2B5EF4-FFF2-40B4-BE49-F238E27FC236}">
                <a16:creationId xmlns:a16="http://schemas.microsoft.com/office/drawing/2014/main" id="{8A837A74-42D7-3D55-9AC7-5BF8BFDF13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68532" y="1909989"/>
            <a:ext cx="265793" cy="258536"/>
          </a:xfrm>
          <a:prstGeom prst="rect">
            <a:avLst/>
          </a:prstGeom>
        </p:spPr>
      </p:pic>
      <p:pic>
        <p:nvPicPr>
          <p:cNvPr id="8" name="Z_[08-05]_kiku3">
            <a:hlinkClick r:id="" action="ppaction://media"/>
            <a:extLst>
              <a:ext uri="{FF2B5EF4-FFF2-40B4-BE49-F238E27FC236}">
                <a16:creationId xmlns:a16="http://schemas.microsoft.com/office/drawing/2014/main" id="{F2623651-DCCB-3B94-BC27-8DD3F3FDAE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95846" y="1909989"/>
            <a:ext cx="265793" cy="258536"/>
          </a:xfrm>
          <a:prstGeom prst="rect">
            <a:avLst/>
          </a:prstGeom>
        </p:spPr>
      </p:pic>
      <p:pic>
        <p:nvPicPr>
          <p:cNvPr id="9" name="Z_[08-06]_kiku4">
            <a:hlinkClick r:id="" action="ppaction://media"/>
            <a:extLst>
              <a:ext uri="{FF2B5EF4-FFF2-40B4-BE49-F238E27FC236}">
                <a16:creationId xmlns:a16="http://schemas.microsoft.com/office/drawing/2014/main" id="{CF12F8A9-167D-B725-F359-F93B8C7AB5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30417" y="1909989"/>
            <a:ext cx="265793" cy="25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1ED222C-7BB0-5090-2603-8DB21EE6E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99" y="1838961"/>
            <a:ext cx="7366000" cy="424420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4073733" y="1838961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もう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1993239" y="2377805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まだ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18923-464E-3FDB-02B5-DCB625E8017B}"/>
              </a:ext>
            </a:extLst>
          </p:cNvPr>
          <p:cNvSpPr txBox="1"/>
          <p:nvPr/>
        </p:nvSpPr>
        <p:spPr>
          <a:xfrm>
            <a:off x="4278119" y="2377804"/>
            <a:ext cx="181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ません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13D26B-1EB2-FE7E-BB57-74A32C522366}"/>
              </a:ext>
            </a:extLst>
          </p:cNvPr>
          <p:cNvSpPr txBox="1"/>
          <p:nvPr/>
        </p:nvSpPr>
        <p:spPr>
          <a:xfrm>
            <a:off x="2829539" y="3429000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まだ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F3B8583-5620-B3C6-F00B-CBAC8E29B8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40" y="1063413"/>
            <a:ext cx="5750560" cy="7412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E175CE7-FF3C-154C-C8DF-638388285D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9F0CE6D-874F-0E78-2165-E10E142C63CC}"/>
              </a:ext>
            </a:extLst>
          </p:cNvPr>
          <p:cNvSpPr txBox="1"/>
          <p:nvPr/>
        </p:nvSpPr>
        <p:spPr>
          <a:xfrm>
            <a:off x="4877559" y="3412614"/>
            <a:ext cx="181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ます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71CC726-409A-0E54-1701-1C8C0E748DBB}"/>
              </a:ext>
            </a:extLst>
          </p:cNvPr>
          <p:cNvSpPr txBox="1"/>
          <p:nvPr/>
        </p:nvSpPr>
        <p:spPr>
          <a:xfrm>
            <a:off x="5252493" y="3908580"/>
            <a:ext cx="181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もう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33619D-DCC5-E71A-5D6B-657BC5206B1F}"/>
              </a:ext>
            </a:extLst>
          </p:cNvPr>
          <p:cNvSpPr txBox="1"/>
          <p:nvPr/>
        </p:nvSpPr>
        <p:spPr>
          <a:xfrm>
            <a:off x="2689925" y="5509523"/>
            <a:ext cx="181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もう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0738B03F-520F-E94C-1C2E-D5A6A61643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5606991"/>
            <a:ext cx="5907661" cy="834023"/>
          </a:xfrm>
          <a:prstGeom prst="rect">
            <a:avLst/>
          </a:prstGeom>
        </p:spPr>
      </p:pic>
      <p:pic>
        <p:nvPicPr>
          <p:cNvPr id="2" name="Z_[08-07]_katachi1">
            <a:hlinkClick r:id="" action="ppaction://media"/>
            <a:extLst>
              <a:ext uri="{FF2B5EF4-FFF2-40B4-BE49-F238E27FC236}">
                <a16:creationId xmlns:a16="http://schemas.microsoft.com/office/drawing/2014/main" id="{A716BB44-CACB-91EB-2EFA-97B15B2CD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30132" y="1155247"/>
            <a:ext cx="287565" cy="3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4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1" grpId="0"/>
      <p:bldP spid="13" grpId="0"/>
      <p:bldP spid="12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EFEBDAF-4D85-6B99-9458-AA2E83C3E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1141186" cy="54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0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E8F37DA-323B-8007-04BC-1BA091AAC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181" y="690074"/>
            <a:ext cx="9897638" cy="26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98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B02254-7B9A-24DC-47B1-2B6A0CF8F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10854"/>
            <a:ext cx="11613396" cy="27596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A4A2CC4-A319-14EA-CB4F-33059FE1E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80" y="4035918"/>
            <a:ext cx="7528560" cy="22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7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0A3969E-113D-9213-E61B-31BC06733E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1992140"/>
            <a:ext cx="10942320" cy="330261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4607739" y="2174839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どこか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5200037" y="4105005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なんじ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18923-464E-3FDB-02B5-DCB625E8017B}"/>
              </a:ext>
            </a:extLst>
          </p:cNvPr>
          <p:cNvSpPr txBox="1"/>
          <p:nvPr/>
        </p:nvSpPr>
        <p:spPr>
          <a:xfrm>
            <a:off x="7742679" y="4105004"/>
            <a:ext cx="181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E175CE7-FF3C-154C-C8DF-638388285D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3D87826-49C8-8EE1-BC0A-BCC42A23EA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04" y="1001543"/>
            <a:ext cx="5794029" cy="70208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0B62FF7-FEF3-E9CC-868B-47B25A42AD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037" y="5166040"/>
            <a:ext cx="6604000" cy="834448"/>
          </a:xfrm>
          <a:prstGeom prst="rect">
            <a:avLst/>
          </a:prstGeom>
        </p:spPr>
      </p:pic>
      <p:pic>
        <p:nvPicPr>
          <p:cNvPr id="3" name="Z_[08-08]_katachi2">
            <a:hlinkClick r:id="" action="ppaction://media"/>
            <a:extLst>
              <a:ext uri="{FF2B5EF4-FFF2-40B4-BE49-F238E27FC236}">
                <a16:creationId xmlns:a16="http://schemas.microsoft.com/office/drawing/2014/main" id="{37C6A198-6889-9575-FA59-36F0C5C63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16502" y="1145556"/>
            <a:ext cx="260491" cy="2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546771-A7FB-85FD-6C99-63DB35A1A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90" y="365124"/>
            <a:ext cx="11317374" cy="556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23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281A5BE-480C-2FEA-A3F4-337340E3F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40" y="1080972"/>
            <a:ext cx="9631680" cy="218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92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3A06BB9-F4E3-E188-1207-E21A1BDC94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781BAB1-4C78-3906-32D1-02FE5E1E8B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24" y="1057820"/>
            <a:ext cx="6295276" cy="746516"/>
          </a:xfrm>
          <a:prstGeom prst="rect">
            <a:avLst/>
          </a:prstGeom>
        </p:spPr>
      </p:pic>
      <p:pic>
        <p:nvPicPr>
          <p:cNvPr id="8" name="Picture 2" descr="Z_08_2_01_supiichikontesuto">
            <a:extLst>
              <a:ext uri="{FF2B5EF4-FFF2-40B4-BE49-F238E27FC236}">
                <a16:creationId xmlns:a16="http://schemas.microsoft.com/office/drawing/2014/main" id="{529DE421-8B8B-6DAF-F406-DFF5621C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88" y="2188160"/>
            <a:ext cx="2670810" cy="26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Z_08_2_02_vrtaiken">
            <a:extLst>
              <a:ext uri="{FF2B5EF4-FFF2-40B4-BE49-F238E27FC236}">
                <a16:creationId xmlns:a16="http://schemas.microsoft.com/office/drawing/2014/main" id="{849E84D8-65B0-00CD-4925-3532B40E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114" y="2188160"/>
            <a:ext cx="2670810" cy="26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_08_2_03_yatai">
            <a:extLst>
              <a:ext uri="{FF2B5EF4-FFF2-40B4-BE49-F238E27FC236}">
                <a16:creationId xmlns:a16="http://schemas.microsoft.com/office/drawing/2014/main" id="{03984913-52CD-EC78-1580-C347790B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340" y="2188160"/>
            <a:ext cx="2670810" cy="26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_08_2_04_furiimaaketto">
            <a:extLst>
              <a:ext uri="{FF2B5EF4-FFF2-40B4-BE49-F238E27FC236}">
                <a16:creationId xmlns:a16="http://schemas.microsoft.com/office/drawing/2014/main" id="{E265411F-77FA-0B4F-C3CD-6B559253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9566" y="2188160"/>
            <a:ext cx="2670810" cy="26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08-03]_kiku1">
            <a:hlinkClick r:id="" action="ppaction://media"/>
            <a:extLst>
              <a:ext uri="{FF2B5EF4-FFF2-40B4-BE49-F238E27FC236}">
                <a16:creationId xmlns:a16="http://schemas.microsoft.com/office/drawing/2014/main" id="{5CD66556-16AF-CCB6-4F6C-D696A8F40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74617" y="1212133"/>
            <a:ext cx="279605" cy="279605"/>
          </a:xfrm>
          <a:prstGeom prst="rect">
            <a:avLst/>
          </a:prstGeom>
        </p:spPr>
      </p:pic>
      <p:pic>
        <p:nvPicPr>
          <p:cNvPr id="5" name="Z_[08-04]_kiku2">
            <a:hlinkClick r:id="" action="ppaction://media"/>
            <a:extLst>
              <a:ext uri="{FF2B5EF4-FFF2-40B4-BE49-F238E27FC236}">
                <a16:creationId xmlns:a16="http://schemas.microsoft.com/office/drawing/2014/main" id="{38F354F2-7DCB-34A4-5A86-C0BE2D2B9A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02165" y="1220327"/>
            <a:ext cx="279605" cy="279605"/>
          </a:xfrm>
          <a:prstGeom prst="rect">
            <a:avLst/>
          </a:prstGeom>
        </p:spPr>
      </p:pic>
      <p:pic>
        <p:nvPicPr>
          <p:cNvPr id="7" name="Z_[08-05]_kiku3">
            <a:hlinkClick r:id="" action="ppaction://media"/>
            <a:extLst>
              <a:ext uri="{FF2B5EF4-FFF2-40B4-BE49-F238E27FC236}">
                <a16:creationId xmlns:a16="http://schemas.microsoft.com/office/drawing/2014/main" id="{EFDF9835-21AA-9341-A702-52598A6F76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21520" y="1220327"/>
            <a:ext cx="279605" cy="279605"/>
          </a:xfrm>
          <a:prstGeom prst="rect">
            <a:avLst/>
          </a:prstGeom>
        </p:spPr>
      </p:pic>
      <p:pic>
        <p:nvPicPr>
          <p:cNvPr id="10" name="Z_[08-06]_kiku4">
            <a:hlinkClick r:id="" action="ppaction://media"/>
            <a:extLst>
              <a:ext uri="{FF2B5EF4-FFF2-40B4-BE49-F238E27FC236}">
                <a16:creationId xmlns:a16="http://schemas.microsoft.com/office/drawing/2014/main" id="{748B345D-BAE1-4752-982A-B1A4FEE868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49068" y="1220327"/>
            <a:ext cx="279605" cy="2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98811FF-771E-B2CD-E628-878EDBB0D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02" y="2200618"/>
            <a:ext cx="11950995" cy="24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957978-6D32-98A2-1CAB-C99715F06A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080000" cy="7684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6A2E1C-8FB4-ABB7-DA80-D2F7D0AC4A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74CDC0-9164-CCA1-F7D8-51BF594D97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834" y="1798320"/>
            <a:ext cx="7723846" cy="47521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A4DE14F-57D8-B1BC-30A1-379C5D5C57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" y="850405"/>
            <a:ext cx="7112000" cy="817756"/>
          </a:xfrm>
          <a:prstGeom prst="rect">
            <a:avLst/>
          </a:prstGeom>
        </p:spPr>
      </p:pic>
      <p:pic>
        <p:nvPicPr>
          <p:cNvPr id="4" name="Z_[08-09]_hanasu1-1">
            <a:hlinkClick r:id="" action="ppaction://media"/>
            <a:extLst>
              <a:ext uri="{FF2B5EF4-FFF2-40B4-BE49-F238E27FC236}">
                <a16:creationId xmlns:a16="http://schemas.microsoft.com/office/drawing/2014/main" id="{D093D6FB-7946-8E08-1538-B627DE495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76165" y="990907"/>
            <a:ext cx="312380" cy="320573"/>
          </a:xfrm>
          <a:prstGeom prst="rect">
            <a:avLst/>
          </a:prstGeom>
        </p:spPr>
      </p:pic>
      <p:pic>
        <p:nvPicPr>
          <p:cNvPr id="5" name="Z_[08-10]_hanasu1-2">
            <a:hlinkClick r:id="" action="ppaction://media"/>
            <a:extLst>
              <a:ext uri="{FF2B5EF4-FFF2-40B4-BE49-F238E27FC236}">
                <a16:creationId xmlns:a16="http://schemas.microsoft.com/office/drawing/2014/main" id="{5EBF515F-F350-18CF-ADAE-5652289CA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75778" y="990907"/>
            <a:ext cx="312380" cy="320573"/>
          </a:xfrm>
          <a:prstGeom prst="rect">
            <a:avLst/>
          </a:prstGeom>
        </p:spPr>
      </p:pic>
      <p:pic>
        <p:nvPicPr>
          <p:cNvPr id="6" name="Z_[08-11]_hanasu1-3">
            <a:hlinkClick r:id="" action="ppaction://media"/>
            <a:extLst>
              <a:ext uri="{FF2B5EF4-FFF2-40B4-BE49-F238E27FC236}">
                <a16:creationId xmlns:a16="http://schemas.microsoft.com/office/drawing/2014/main" id="{54EBFA78-C828-AF4F-278B-C13005EBA3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53972" y="990907"/>
            <a:ext cx="312380" cy="320573"/>
          </a:xfrm>
          <a:prstGeom prst="rect">
            <a:avLst/>
          </a:prstGeom>
        </p:spPr>
      </p:pic>
      <p:pic>
        <p:nvPicPr>
          <p:cNvPr id="7" name="Z_[08-12]_hanasu1-4">
            <a:hlinkClick r:id="" action="ppaction://media"/>
            <a:extLst>
              <a:ext uri="{FF2B5EF4-FFF2-40B4-BE49-F238E27FC236}">
                <a16:creationId xmlns:a16="http://schemas.microsoft.com/office/drawing/2014/main" id="{9EB9F10C-781B-E981-446A-FDC5ED178A0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40885" y="990907"/>
            <a:ext cx="312380" cy="32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2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957978-6D32-98A2-1CAB-C99715F06A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080000" cy="7684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6A2E1C-8FB4-ABB7-DA80-D2F7D0AC4A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570E8B1-BFB1-9DC1-41C4-509F4E1282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834" y="1798320"/>
            <a:ext cx="7723846" cy="475215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8F6598D-6056-F7FD-5348-E182EAB8EC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825442"/>
            <a:ext cx="8016240" cy="77850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27A46D7-AA0D-8867-5B98-294CA7AAE89D}"/>
              </a:ext>
            </a:extLst>
          </p:cNvPr>
          <p:cNvSpPr/>
          <p:nvPr/>
        </p:nvSpPr>
        <p:spPr>
          <a:xfrm>
            <a:off x="3152274" y="3106249"/>
            <a:ext cx="1552399" cy="3574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51577A3-9619-A701-4E04-D46ADFE06527}"/>
              </a:ext>
            </a:extLst>
          </p:cNvPr>
          <p:cNvSpPr/>
          <p:nvPr/>
        </p:nvSpPr>
        <p:spPr>
          <a:xfrm>
            <a:off x="3928473" y="2383178"/>
            <a:ext cx="3204978" cy="40246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7606F60-2F5D-8CBE-EA1F-4988CB17425E}"/>
              </a:ext>
            </a:extLst>
          </p:cNvPr>
          <p:cNvSpPr/>
          <p:nvPr/>
        </p:nvSpPr>
        <p:spPr>
          <a:xfrm>
            <a:off x="3115129" y="4367730"/>
            <a:ext cx="1184303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1FD0B21-531F-26A2-242F-8EAD7EA4B871}"/>
              </a:ext>
            </a:extLst>
          </p:cNvPr>
          <p:cNvSpPr/>
          <p:nvPr/>
        </p:nvSpPr>
        <p:spPr>
          <a:xfrm>
            <a:off x="6356238" y="5991985"/>
            <a:ext cx="1946285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AFE94A1-8647-FA56-5946-85D2E1F607C7}"/>
              </a:ext>
            </a:extLst>
          </p:cNvPr>
          <p:cNvSpPr/>
          <p:nvPr/>
        </p:nvSpPr>
        <p:spPr>
          <a:xfrm>
            <a:off x="2604896" y="3705203"/>
            <a:ext cx="1717533" cy="3658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BB4F6F4-14DB-AAE3-3C5A-6A352FF20FB4}"/>
              </a:ext>
            </a:extLst>
          </p:cNvPr>
          <p:cNvSpPr/>
          <p:nvPr/>
        </p:nvSpPr>
        <p:spPr>
          <a:xfrm>
            <a:off x="6538549" y="3707640"/>
            <a:ext cx="1359223" cy="3658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3028E9E-F348-E70D-0B96-BDB78B2E0E55}"/>
              </a:ext>
            </a:extLst>
          </p:cNvPr>
          <p:cNvSpPr/>
          <p:nvPr/>
        </p:nvSpPr>
        <p:spPr>
          <a:xfrm>
            <a:off x="7253181" y="3131977"/>
            <a:ext cx="1769350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77D9099-8F47-5718-DD68-24E74E6CE620}"/>
              </a:ext>
            </a:extLst>
          </p:cNvPr>
          <p:cNvSpPr/>
          <p:nvPr/>
        </p:nvSpPr>
        <p:spPr>
          <a:xfrm>
            <a:off x="7163089" y="4367730"/>
            <a:ext cx="735359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8E958AD-A8EA-6CFD-04E4-370675050F96}"/>
              </a:ext>
            </a:extLst>
          </p:cNvPr>
          <p:cNvSpPr/>
          <p:nvPr/>
        </p:nvSpPr>
        <p:spPr>
          <a:xfrm>
            <a:off x="2758388" y="5991985"/>
            <a:ext cx="1946285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B23F8E6-1C11-F2B3-C39D-6010CF3E40EC}"/>
              </a:ext>
            </a:extLst>
          </p:cNvPr>
          <p:cNvSpPr/>
          <p:nvPr/>
        </p:nvSpPr>
        <p:spPr>
          <a:xfrm>
            <a:off x="4064636" y="5174653"/>
            <a:ext cx="2913616" cy="3658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Z_[08-09]_hanasu1-1">
            <a:hlinkClick r:id="" action="ppaction://media"/>
            <a:extLst>
              <a:ext uri="{FF2B5EF4-FFF2-40B4-BE49-F238E27FC236}">
                <a16:creationId xmlns:a16="http://schemas.microsoft.com/office/drawing/2014/main" id="{10C39820-29B4-E4D6-05B9-857E634BA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8725" y="914096"/>
            <a:ext cx="330200" cy="330200"/>
          </a:xfrm>
          <a:prstGeom prst="rect">
            <a:avLst/>
          </a:prstGeom>
        </p:spPr>
      </p:pic>
      <p:pic>
        <p:nvPicPr>
          <p:cNvPr id="6" name="Z_[08-10]_hanasu1-2">
            <a:hlinkClick r:id="" action="ppaction://media"/>
            <a:extLst>
              <a:ext uri="{FF2B5EF4-FFF2-40B4-BE49-F238E27FC236}">
                <a16:creationId xmlns:a16="http://schemas.microsoft.com/office/drawing/2014/main" id="{28AE6E68-C3E5-31F3-6E58-79360102E6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2996" y="914096"/>
            <a:ext cx="330200" cy="330200"/>
          </a:xfrm>
          <a:prstGeom prst="rect">
            <a:avLst/>
          </a:prstGeom>
        </p:spPr>
      </p:pic>
      <p:pic>
        <p:nvPicPr>
          <p:cNvPr id="7" name="Z_[08-11]_hanasu1-3">
            <a:hlinkClick r:id="" action="ppaction://media"/>
            <a:extLst>
              <a:ext uri="{FF2B5EF4-FFF2-40B4-BE49-F238E27FC236}">
                <a16:creationId xmlns:a16="http://schemas.microsoft.com/office/drawing/2014/main" id="{34336497-760E-9538-8768-CC055DF5F8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59196" y="914096"/>
            <a:ext cx="330200" cy="330200"/>
          </a:xfrm>
          <a:prstGeom prst="rect">
            <a:avLst/>
          </a:prstGeom>
        </p:spPr>
      </p:pic>
      <p:pic>
        <p:nvPicPr>
          <p:cNvPr id="8" name="Z_[08-12]_hanasu1-4">
            <a:hlinkClick r:id="" action="ppaction://media"/>
            <a:extLst>
              <a:ext uri="{FF2B5EF4-FFF2-40B4-BE49-F238E27FC236}">
                <a16:creationId xmlns:a16="http://schemas.microsoft.com/office/drawing/2014/main" id="{6BCB6BBA-BCAD-B56D-7E0A-8957AA3A6DD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0596" y="914096"/>
            <a:ext cx="330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0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957978-6D32-98A2-1CAB-C99715F06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080000" cy="7684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6A2E1C-8FB4-ABB7-DA80-D2F7D0AC4A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B3937B9-7FD7-8C11-57AF-26FCC5FB7A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5654"/>
            <a:ext cx="3703320" cy="85232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D15D5B-031F-7431-0E6E-A99A6B0212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20" y="1789632"/>
            <a:ext cx="9738360" cy="4464571"/>
          </a:xfrm>
          <a:prstGeom prst="rect">
            <a:avLst/>
          </a:prstGeom>
        </p:spPr>
      </p:pic>
      <p:pic>
        <p:nvPicPr>
          <p:cNvPr id="4" name="Z_[08-13]_hanasu2">
            <a:hlinkClick r:id="" action="ppaction://media"/>
            <a:extLst>
              <a:ext uri="{FF2B5EF4-FFF2-40B4-BE49-F238E27FC236}">
                <a16:creationId xmlns:a16="http://schemas.microsoft.com/office/drawing/2014/main" id="{BE7A585F-2532-A37B-E8DD-A70078BE4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0025" y="1031875"/>
            <a:ext cx="3048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0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957978-6D32-98A2-1CAB-C99715F06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080000" cy="7684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6A2E1C-8FB4-ABB7-DA80-D2F7D0AC4A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D15D5B-031F-7431-0E6E-A99A6B0212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820" y="1789632"/>
            <a:ext cx="9738360" cy="44645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6556A1F-975E-3EA2-BB9C-9ECAC7DE5F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" y="768402"/>
            <a:ext cx="4312920" cy="75661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4C41E9B-BAC4-9F41-D37A-666DDAB6120A}"/>
              </a:ext>
            </a:extLst>
          </p:cNvPr>
          <p:cNvSpPr/>
          <p:nvPr/>
        </p:nvSpPr>
        <p:spPr>
          <a:xfrm>
            <a:off x="6886805" y="3662923"/>
            <a:ext cx="1552399" cy="3574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C1F634E-0165-48B0-3EEB-7F687BFC4062}"/>
              </a:ext>
            </a:extLst>
          </p:cNvPr>
          <p:cNvSpPr/>
          <p:nvPr/>
        </p:nvSpPr>
        <p:spPr>
          <a:xfrm>
            <a:off x="3201330" y="2631049"/>
            <a:ext cx="5161650" cy="48697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1F2751B-631A-8914-C3A0-40287E29570A}"/>
              </a:ext>
            </a:extLst>
          </p:cNvPr>
          <p:cNvSpPr/>
          <p:nvPr/>
        </p:nvSpPr>
        <p:spPr>
          <a:xfrm>
            <a:off x="6985826" y="5518870"/>
            <a:ext cx="2538659" cy="43255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8B92384-0BB9-F1E2-CB67-75EF1A0DBB8B}"/>
              </a:ext>
            </a:extLst>
          </p:cNvPr>
          <p:cNvSpPr/>
          <p:nvPr/>
        </p:nvSpPr>
        <p:spPr>
          <a:xfrm>
            <a:off x="2604896" y="3705203"/>
            <a:ext cx="1717533" cy="3658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1D110E0-1825-A274-25FE-73FAB313BB31}"/>
              </a:ext>
            </a:extLst>
          </p:cNvPr>
          <p:cNvSpPr/>
          <p:nvPr/>
        </p:nvSpPr>
        <p:spPr>
          <a:xfrm>
            <a:off x="3245428" y="4549574"/>
            <a:ext cx="5302591" cy="47580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Z_[08-13]_hanasu2">
            <a:hlinkClick r:id="" action="ppaction://media"/>
            <a:extLst>
              <a:ext uri="{FF2B5EF4-FFF2-40B4-BE49-F238E27FC236}">
                <a16:creationId xmlns:a16="http://schemas.microsoft.com/office/drawing/2014/main" id="{1B348468-E5F3-F012-0DB5-B370D3D9B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14725" y="898525"/>
            <a:ext cx="3175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957978-6D32-98A2-1CAB-C99715F06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080000" cy="7684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6A2E1C-8FB4-ABB7-DA80-D2F7D0AC4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EFADE1C-62F3-D78B-B8EF-E3EE174F6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" y="870506"/>
            <a:ext cx="9123680" cy="21029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AAA5142-6DBF-22CB-2B56-7653389EE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075514"/>
            <a:ext cx="5682640" cy="3496284"/>
          </a:xfrm>
          <a:prstGeom prst="rect">
            <a:avLst/>
          </a:prstGeom>
        </p:spPr>
      </p:pic>
      <p:pic>
        <p:nvPicPr>
          <p:cNvPr id="2050" name="Picture 2" descr="スタッフTシャツを着た人のイラスト（女性） | かわいいフリー素材集 いらすとや">
            <a:extLst>
              <a:ext uri="{FF2B5EF4-FFF2-40B4-BE49-F238E27FC236}">
                <a16:creationId xmlns:a16="http://schemas.microsoft.com/office/drawing/2014/main" id="{D8965CF9-2994-10FD-15D2-BB356C6C8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6255" y="4315273"/>
            <a:ext cx="2207305" cy="248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いろいろな話し合う人たちのイラスト | かわいいフリー素材集 いらすとや">
            <a:extLst>
              <a:ext uri="{FF2B5EF4-FFF2-40B4-BE49-F238E27FC236}">
                <a16:creationId xmlns:a16="http://schemas.microsoft.com/office/drawing/2014/main" id="{433FFA16-82A6-897E-CF32-B53D2FD65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359" y="4823656"/>
            <a:ext cx="1621241" cy="198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85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3F8852B-115D-F07A-E73B-AE9EA925C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2259"/>
            <a:ext cx="5961321" cy="6237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64C1115-7973-DF32-652D-F7B52FFD76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93565" cy="6295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313DF41-766C-3117-86F0-89190237D7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7" y="1535561"/>
            <a:ext cx="10994065" cy="518071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3564D6E-EB28-8EBF-6D13-BDD9D74E15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11" y="733209"/>
            <a:ext cx="3561907" cy="654559"/>
          </a:xfrm>
          <a:prstGeom prst="rect">
            <a:avLst/>
          </a:prstGeom>
        </p:spPr>
      </p:pic>
      <p:pic>
        <p:nvPicPr>
          <p:cNvPr id="2" name="Z_[08-01]_kotoba1">
            <a:hlinkClick r:id="" action="ppaction://media"/>
            <a:extLst>
              <a:ext uri="{FF2B5EF4-FFF2-40B4-BE49-F238E27FC236}">
                <a16:creationId xmlns:a16="http://schemas.microsoft.com/office/drawing/2014/main" id="{68A1C38C-B1E9-9BAA-F5E3-49D1DE770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9206" y="866040"/>
            <a:ext cx="232746" cy="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3F8852B-115D-F07A-E73B-AE9EA925C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2259"/>
            <a:ext cx="5961321" cy="6237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64C1115-7973-DF32-652D-F7B52FFD76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93565" cy="6295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313DF41-766C-3117-86F0-89190237D7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7" y="1535561"/>
            <a:ext cx="10994065" cy="51807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4064F48-85ED-C541-2ACD-1531144A1F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79" y="723849"/>
            <a:ext cx="3047938" cy="629574"/>
          </a:xfrm>
          <a:prstGeom prst="rect">
            <a:avLst/>
          </a:prstGeom>
        </p:spPr>
      </p:pic>
      <p:pic>
        <p:nvPicPr>
          <p:cNvPr id="2" name="Z_[08-01]_kotoba1">
            <a:hlinkClick r:id="" action="ppaction://media"/>
            <a:extLst>
              <a:ext uri="{FF2B5EF4-FFF2-40B4-BE49-F238E27FC236}">
                <a16:creationId xmlns:a16="http://schemas.microsoft.com/office/drawing/2014/main" id="{75B69802-2DEF-10B2-1744-A92C60301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6511" y="840849"/>
            <a:ext cx="232746" cy="2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7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3F8852B-115D-F07A-E73B-AE9EA925C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2259"/>
            <a:ext cx="5961321" cy="6237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64C1115-7973-DF32-652D-F7B52FFD76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93565" cy="6295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313DF41-766C-3117-86F0-89190237D7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7" y="1535561"/>
            <a:ext cx="10994065" cy="51807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A0EA5B7-F874-8292-85B5-5F30FF4FE6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79" y="629574"/>
            <a:ext cx="3992864" cy="905987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2E6BF922-618A-440C-17A6-5692AFF81986}"/>
              </a:ext>
            </a:extLst>
          </p:cNvPr>
          <p:cNvSpPr/>
          <p:nvPr/>
        </p:nvSpPr>
        <p:spPr>
          <a:xfrm>
            <a:off x="2767135" y="2395123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DDBFCE-4CAF-3A86-F256-AA1D141849F3}"/>
              </a:ext>
            </a:extLst>
          </p:cNvPr>
          <p:cNvSpPr txBox="1"/>
          <p:nvPr/>
        </p:nvSpPr>
        <p:spPr>
          <a:xfrm>
            <a:off x="3988700" y="1872747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032098E3-3EF8-D5D0-22C7-2D6155954B6C}"/>
              </a:ext>
            </a:extLst>
          </p:cNvPr>
          <p:cNvSpPr/>
          <p:nvPr/>
        </p:nvSpPr>
        <p:spPr>
          <a:xfrm>
            <a:off x="519235" y="4958776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4F35E14-CD35-7BB9-1A75-EBC896CE8B19}"/>
              </a:ext>
            </a:extLst>
          </p:cNvPr>
          <p:cNvSpPr txBox="1"/>
          <p:nvPr/>
        </p:nvSpPr>
        <p:spPr>
          <a:xfrm>
            <a:off x="1696500" y="446290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23DDFB5-376F-C934-F47F-8DB931BDB9FE}"/>
              </a:ext>
            </a:extLst>
          </p:cNvPr>
          <p:cNvSpPr/>
          <p:nvPr/>
        </p:nvSpPr>
        <p:spPr>
          <a:xfrm>
            <a:off x="9282235" y="2522382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740BF99-C7CA-1702-D335-DA481C1F28B5}"/>
              </a:ext>
            </a:extLst>
          </p:cNvPr>
          <p:cNvSpPr txBox="1"/>
          <p:nvPr/>
        </p:nvSpPr>
        <p:spPr>
          <a:xfrm>
            <a:off x="10599764" y="2165134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A68E2780-207F-AF6C-DD94-3A99015BD8BC}"/>
              </a:ext>
            </a:extLst>
          </p:cNvPr>
          <p:cNvSpPr/>
          <p:nvPr/>
        </p:nvSpPr>
        <p:spPr>
          <a:xfrm>
            <a:off x="7418276" y="4829347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A97F74A-E2A9-B87E-6040-F077FE522AFF}"/>
              </a:ext>
            </a:extLst>
          </p:cNvPr>
          <p:cNvSpPr txBox="1"/>
          <p:nvPr/>
        </p:nvSpPr>
        <p:spPr>
          <a:xfrm>
            <a:off x="8642049" y="446290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9804F76-8A25-9234-44E6-FE78134916D7}"/>
              </a:ext>
            </a:extLst>
          </p:cNvPr>
          <p:cNvSpPr/>
          <p:nvPr/>
        </p:nvSpPr>
        <p:spPr>
          <a:xfrm>
            <a:off x="547504" y="2378871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7459C07-F269-9B6F-36E8-C2DDBB92C64F}"/>
              </a:ext>
            </a:extLst>
          </p:cNvPr>
          <p:cNvSpPr txBox="1"/>
          <p:nvPr/>
        </p:nvSpPr>
        <p:spPr>
          <a:xfrm>
            <a:off x="1696500" y="1937607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CB517EC-BC13-A826-9D8A-35E0D97C1F1A}"/>
              </a:ext>
            </a:extLst>
          </p:cNvPr>
          <p:cNvSpPr/>
          <p:nvPr/>
        </p:nvSpPr>
        <p:spPr>
          <a:xfrm>
            <a:off x="7304862" y="2572143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9D177B3-9CC0-FEE3-D8B0-032066AF7B4C}"/>
              </a:ext>
            </a:extLst>
          </p:cNvPr>
          <p:cNvSpPr txBox="1"/>
          <p:nvPr/>
        </p:nvSpPr>
        <p:spPr>
          <a:xfrm>
            <a:off x="8534392" y="2166167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DA974F75-805A-8944-78CA-1E2FF4497CC3}"/>
              </a:ext>
            </a:extLst>
          </p:cNvPr>
          <p:cNvSpPr/>
          <p:nvPr/>
        </p:nvSpPr>
        <p:spPr>
          <a:xfrm>
            <a:off x="2529053" y="4958502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539A0A4-37D3-DE72-28C7-2206EAC7111C}"/>
              </a:ext>
            </a:extLst>
          </p:cNvPr>
          <p:cNvSpPr txBox="1"/>
          <p:nvPr/>
        </p:nvSpPr>
        <p:spPr>
          <a:xfrm>
            <a:off x="4185229" y="4893642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4B02995E-E016-F4EE-BF17-FF89C1475E3B}"/>
              </a:ext>
            </a:extLst>
          </p:cNvPr>
          <p:cNvSpPr/>
          <p:nvPr/>
        </p:nvSpPr>
        <p:spPr>
          <a:xfrm>
            <a:off x="5162009" y="4956922"/>
            <a:ext cx="1863959" cy="175750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2253EEB-2927-4C7A-CCF7-DC99FA3FDC21}"/>
              </a:ext>
            </a:extLst>
          </p:cNvPr>
          <p:cNvSpPr txBox="1"/>
          <p:nvPr/>
        </p:nvSpPr>
        <p:spPr>
          <a:xfrm>
            <a:off x="6434772" y="4601254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14" name="Z_[08-02]_kotoba2">
            <a:hlinkClick r:id="" action="ppaction://media"/>
            <a:extLst>
              <a:ext uri="{FF2B5EF4-FFF2-40B4-BE49-F238E27FC236}">
                <a16:creationId xmlns:a16="http://schemas.microsoft.com/office/drawing/2014/main" id="{37A76B27-E8A6-FD2A-BBA2-CF8E96E6A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69708" y="820208"/>
            <a:ext cx="259292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4" grpId="0"/>
      <p:bldP spid="7" grpId="0" animBg="1"/>
      <p:bldP spid="9" grpId="0"/>
      <p:bldP spid="10" grpId="0" animBg="1"/>
      <p:bldP spid="11" grpId="0"/>
      <p:bldP spid="12" grpId="0" animBg="1"/>
      <p:bldP spid="13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ACB2265-425D-41AD-45C6-22EF1D30D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2259"/>
            <a:ext cx="5961321" cy="6237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CDE508E-336B-5DF2-F80A-2F246EACE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259"/>
            <a:ext cx="4368800" cy="73472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D5524C8-0022-FCEE-66A7-EEA412E939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27" y="786984"/>
            <a:ext cx="5183777" cy="87429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A668866-3C0D-B9AF-242C-F8EA646C2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397" y="786983"/>
            <a:ext cx="4302256" cy="601875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4A80B45-CF10-C41C-AC6B-AA9490C80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27" y="3275537"/>
            <a:ext cx="6036312" cy="1569441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B19BDAE-0D31-762D-FFF4-9ADB6D9E8D58}"/>
              </a:ext>
            </a:extLst>
          </p:cNvPr>
          <p:cNvSpPr/>
          <p:nvPr/>
        </p:nvSpPr>
        <p:spPr>
          <a:xfrm>
            <a:off x="8218842" y="1704623"/>
            <a:ext cx="1516829" cy="371604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7079FAB-19D3-DE05-3A53-3607F90A9E42}"/>
              </a:ext>
            </a:extLst>
          </p:cNvPr>
          <p:cNvSpPr txBox="1"/>
          <p:nvPr/>
        </p:nvSpPr>
        <p:spPr>
          <a:xfrm>
            <a:off x="5440583" y="1412234"/>
            <a:ext cx="169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入場料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BDB0A83F-76A4-6AB7-CD9F-4F94A6BFAA87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6886397" y="1704621"/>
            <a:ext cx="1332445" cy="185804"/>
          </a:xfrm>
          <a:prstGeom prst="line">
            <a:avLst/>
          </a:prstGeom>
          <a:ln w="28575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8D9FAB32-100C-D0D4-5380-C9BFE7FB1F4A}"/>
              </a:ext>
            </a:extLst>
          </p:cNvPr>
          <p:cNvSpPr/>
          <p:nvPr/>
        </p:nvSpPr>
        <p:spPr>
          <a:xfrm>
            <a:off x="7552620" y="2134773"/>
            <a:ext cx="2860782" cy="371604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E502380-AEAA-D67A-FAB9-D199E3AAF5DD}"/>
              </a:ext>
            </a:extLst>
          </p:cNvPr>
          <p:cNvSpPr txBox="1"/>
          <p:nvPr/>
        </p:nvSpPr>
        <p:spPr>
          <a:xfrm>
            <a:off x="5440583" y="2113877"/>
            <a:ext cx="169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いつ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90744449-D2BD-0D6D-CEC1-B717C8A8A433}"/>
              </a:ext>
            </a:extLst>
          </p:cNvPr>
          <p:cNvCxnSpPr>
            <a:cxnSpLocks/>
          </p:cNvCxnSpPr>
          <p:nvPr/>
        </p:nvCxnSpPr>
        <p:spPr>
          <a:xfrm flipH="1">
            <a:off x="6786179" y="2320575"/>
            <a:ext cx="766440" cy="85689"/>
          </a:xfrm>
          <a:prstGeom prst="line">
            <a:avLst/>
          </a:prstGeom>
          <a:ln w="28575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33BCD0A-47E0-1128-FA76-76F81FB2647B}"/>
              </a:ext>
            </a:extLst>
          </p:cNvPr>
          <p:cNvSpPr/>
          <p:nvPr/>
        </p:nvSpPr>
        <p:spPr>
          <a:xfrm>
            <a:off x="7521166" y="2496216"/>
            <a:ext cx="2364283" cy="337822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0B390A9-B323-CB95-1580-3F2212496F31}"/>
              </a:ext>
            </a:extLst>
          </p:cNvPr>
          <p:cNvSpPr txBox="1"/>
          <p:nvPr/>
        </p:nvSpPr>
        <p:spPr>
          <a:xfrm>
            <a:off x="5440583" y="2576765"/>
            <a:ext cx="169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6969"/>
                </a:solidFill>
                <a:latin typeface="+mj-ea"/>
                <a:ea typeface="+mj-ea"/>
              </a:rPr>
              <a:t>どこで</a:t>
            </a:r>
            <a:endParaRPr kumimoji="1" lang="ja-JP" altLang="en-US" sz="3200" b="1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0964455E-7FDB-273C-8179-3A171760C5F5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6786179" y="2665127"/>
            <a:ext cx="734987" cy="204025"/>
          </a:xfrm>
          <a:prstGeom prst="line">
            <a:avLst/>
          </a:prstGeom>
          <a:ln w="28575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図 43">
            <a:extLst>
              <a:ext uri="{FF2B5EF4-FFF2-40B4-BE49-F238E27FC236}">
                <a16:creationId xmlns:a16="http://schemas.microsoft.com/office/drawing/2014/main" id="{569BBAD2-1C05-B0D8-A410-016175DECC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99" y="5096434"/>
            <a:ext cx="6096000" cy="11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2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1" grpId="0" animBg="1"/>
      <p:bldP spid="32" grpId="0"/>
      <p:bldP spid="39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AC6694D2-E8F6-C423-E25B-2F9AB8DEA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68" y="2448604"/>
            <a:ext cx="5497297" cy="434969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ACB2265-425D-41AD-45C6-22EF1D30D9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2259"/>
            <a:ext cx="5961321" cy="6237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CDE508E-336B-5DF2-F80A-2F246EACEE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259"/>
            <a:ext cx="4368800" cy="73472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D5524C8-0022-FCEE-66A7-EEA412E939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81" y="744080"/>
            <a:ext cx="4966540" cy="83765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F6D8ADB-CCCD-4674-85D6-9A1FCC9B0E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3896"/>
            <a:ext cx="6787917" cy="863119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569BBAD2-1C05-B0D8-A410-016175DECC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732" y="5666968"/>
            <a:ext cx="6096000" cy="119103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FFA14CE-09E7-F240-093C-793C9E78F11A}"/>
              </a:ext>
            </a:extLst>
          </p:cNvPr>
          <p:cNvSpPr txBox="1"/>
          <p:nvPr/>
        </p:nvSpPr>
        <p:spPr>
          <a:xfrm>
            <a:off x="1025947" y="3429000"/>
            <a:ext cx="1984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4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10:00-10:30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08D05D3-393F-759C-1A29-5A1F3CAFFE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631" y="746245"/>
            <a:ext cx="3784690" cy="530096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461A66-BB7D-4BBC-6D12-7A2EAAC34794}"/>
              </a:ext>
            </a:extLst>
          </p:cNvPr>
          <p:cNvSpPr txBox="1"/>
          <p:nvPr/>
        </p:nvSpPr>
        <p:spPr>
          <a:xfrm>
            <a:off x="1025947" y="4135379"/>
            <a:ext cx="198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ステージ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337C09A-03C8-EA4F-AE48-5CCA490F6087}"/>
              </a:ext>
            </a:extLst>
          </p:cNvPr>
          <p:cNvSpPr txBox="1"/>
          <p:nvPr/>
        </p:nvSpPr>
        <p:spPr>
          <a:xfrm>
            <a:off x="3242191" y="3329242"/>
            <a:ext cx="421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11:30-, 13:45-,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10:15-, 12:30-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1AE1E7B-B9E4-0E5E-C936-514D5BFDE3C5}"/>
              </a:ext>
            </a:extLst>
          </p:cNvPr>
          <p:cNvSpPr txBox="1"/>
          <p:nvPr/>
        </p:nvSpPr>
        <p:spPr>
          <a:xfrm>
            <a:off x="3393958" y="4135379"/>
            <a:ext cx="2601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ふれあいコーナー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777B94A-1D02-311A-9CF0-B5641B6776C9}"/>
              </a:ext>
            </a:extLst>
          </p:cNvPr>
          <p:cNvSpPr txBox="1"/>
          <p:nvPr/>
        </p:nvSpPr>
        <p:spPr>
          <a:xfrm>
            <a:off x="820582" y="5516462"/>
            <a:ext cx="2782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11:00-11:30</a:t>
            </a:r>
          </a:p>
          <a:p>
            <a:r>
              <a:rPr kumimoji="1" lang="en-US" altLang="ja-JP" dirty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kumimoji="1" lang="ja-JP" altLang="en-US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kumimoji="1" lang="en-US" altLang="ja-JP" dirty="0">
                <a:solidFill>
                  <a:srgbClr val="FF0000"/>
                </a:solidFill>
                <a:latin typeface="+mj-ea"/>
                <a:ea typeface="+mj-ea"/>
              </a:rPr>
              <a:t>4</a:t>
            </a:r>
            <a:r>
              <a:rPr kumimoji="1" lang="ja-JP" altLang="en-US" dirty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r>
              <a:rPr lang="en-US" altLang="ja-JP" dirty="0">
                <a:solidFill>
                  <a:srgbClr val="FF0000"/>
                </a:solidFill>
                <a:latin typeface="+mj-ea"/>
              </a:rPr>
              <a:t>11:00-11:30</a:t>
            </a:r>
          </a:p>
          <a:p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2931AE5-D0FF-AE79-D380-33F22096F2A0}"/>
              </a:ext>
            </a:extLst>
          </p:cNvPr>
          <p:cNvSpPr txBox="1"/>
          <p:nvPr/>
        </p:nvSpPr>
        <p:spPr>
          <a:xfrm>
            <a:off x="951239" y="6262484"/>
            <a:ext cx="198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ステージ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23312E2-4C40-6B61-D470-17B8DFBC89CE}"/>
              </a:ext>
            </a:extLst>
          </p:cNvPr>
          <p:cNvSpPr txBox="1"/>
          <p:nvPr/>
        </p:nvSpPr>
        <p:spPr>
          <a:xfrm>
            <a:off x="3350202" y="5516462"/>
            <a:ext cx="278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endParaRPr lang="en-US" altLang="ja-JP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１３：００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-16:00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8CF4428-7C30-E337-4D6A-1DC6C153A86B}"/>
              </a:ext>
            </a:extLst>
          </p:cNvPr>
          <p:cNvSpPr txBox="1"/>
          <p:nvPr/>
        </p:nvSpPr>
        <p:spPr>
          <a:xfrm>
            <a:off x="3350202" y="6262484"/>
            <a:ext cx="2186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交流プラザきらら</a:t>
            </a:r>
          </a:p>
        </p:txBody>
      </p:sp>
    </p:spTree>
    <p:extLst>
      <p:ext uri="{BB962C8B-B14F-4D97-AF65-F5344CB8AC3E}">
        <p14:creationId xmlns:p14="http://schemas.microsoft.com/office/powerpoint/2010/main" val="83579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3" grpId="0"/>
      <p:bldP spid="24" grpId="0"/>
      <p:bldP spid="25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351F16E-FCA1-CA6D-83F8-7F34AE5C0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" y="2242060"/>
            <a:ext cx="11856720" cy="2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DE900E6C-4393-57B4-0F28-31C21C0B78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52" y="3196230"/>
            <a:ext cx="10129520" cy="2781318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59A7C7-62F0-FFA3-5706-B224CC1C6A45}"/>
              </a:ext>
            </a:extLst>
          </p:cNvPr>
          <p:cNvSpPr txBox="1"/>
          <p:nvPr/>
        </p:nvSpPr>
        <p:spPr>
          <a:xfrm>
            <a:off x="1768327" y="5488545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A6E1C77-5CA3-2CC1-FDB4-CD4C9AD9FD01}"/>
              </a:ext>
            </a:extLst>
          </p:cNvPr>
          <p:cNvSpPr txBox="1"/>
          <p:nvPr/>
        </p:nvSpPr>
        <p:spPr>
          <a:xfrm>
            <a:off x="2625517" y="5488544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BFECDE-617A-D500-7C11-CC1054FC028C}"/>
              </a:ext>
            </a:extLst>
          </p:cNvPr>
          <p:cNvSpPr txBox="1"/>
          <p:nvPr/>
        </p:nvSpPr>
        <p:spPr>
          <a:xfrm>
            <a:off x="4040810" y="5479972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335C4E3-E55B-EF46-46A9-129A8350AB9F}"/>
              </a:ext>
            </a:extLst>
          </p:cNvPr>
          <p:cNvSpPr txBox="1"/>
          <p:nvPr/>
        </p:nvSpPr>
        <p:spPr>
          <a:xfrm>
            <a:off x="5029408" y="5479971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7FEDB3-E949-8A3E-CD2C-291C048B63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24" y="63690"/>
            <a:ext cx="6238240" cy="6103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730C43-62C0-58BF-0A19-2E15B7F0D1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7" y="0"/>
            <a:ext cx="2645524" cy="8451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B75A4AA-EFD0-490C-E191-B48D9982BC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59" y="845125"/>
            <a:ext cx="2519680" cy="74712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E70BBB4-58E8-E633-8B07-4227BEC292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59" y="1603980"/>
            <a:ext cx="5058028" cy="83339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31DEA02-725C-5CC8-6B7D-34520AABA7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28" y="2437375"/>
            <a:ext cx="8410591" cy="70993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56EDAD2-00E2-FD9F-8F94-DB3B3A544E35}"/>
              </a:ext>
            </a:extLst>
          </p:cNvPr>
          <p:cNvSpPr txBox="1"/>
          <p:nvPr/>
        </p:nvSpPr>
        <p:spPr>
          <a:xfrm>
            <a:off x="6954726" y="5479970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8513A0-3A9E-E742-EDF6-D519D692769A}"/>
              </a:ext>
            </a:extLst>
          </p:cNvPr>
          <p:cNvSpPr txBox="1"/>
          <p:nvPr/>
        </p:nvSpPr>
        <p:spPr>
          <a:xfrm>
            <a:off x="9566483" y="5497707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8237322-B18B-7B18-A43C-249F3B6F4909}"/>
              </a:ext>
            </a:extLst>
          </p:cNvPr>
          <p:cNvSpPr txBox="1"/>
          <p:nvPr/>
        </p:nvSpPr>
        <p:spPr>
          <a:xfrm>
            <a:off x="8636766" y="5488544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8-03]_kiku1">
            <a:hlinkClick r:id="" action="ppaction://media"/>
            <a:extLst>
              <a:ext uri="{FF2B5EF4-FFF2-40B4-BE49-F238E27FC236}">
                <a16:creationId xmlns:a16="http://schemas.microsoft.com/office/drawing/2014/main" id="{36AEE2F1-2C49-ED0D-285F-063201356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38589" y="3426732"/>
            <a:ext cx="323850" cy="316593"/>
          </a:xfrm>
          <a:prstGeom prst="rect">
            <a:avLst/>
          </a:prstGeom>
        </p:spPr>
      </p:pic>
      <p:pic>
        <p:nvPicPr>
          <p:cNvPr id="4" name="Z_[08-04]_kiku2">
            <a:hlinkClick r:id="" action="ppaction://media"/>
            <a:extLst>
              <a:ext uri="{FF2B5EF4-FFF2-40B4-BE49-F238E27FC236}">
                <a16:creationId xmlns:a16="http://schemas.microsoft.com/office/drawing/2014/main" id="{96974A15-D8BD-E05C-AED2-2808186B9E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24588" y="3426732"/>
            <a:ext cx="323850" cy="316593"/>
          </a:xfrm>
          <a:prstGeom prst="rect">
            <a:avLst/>
          </a:prstGeom>
        </p:spPr>
      </p:pic>
      <p:pic>
        <p:nvPicPr>
          <p:cNvPr id="6" name="Z_[08-05]_kiku3">
            <a:hlinkClick r:id="" action="ppaction://media"/>
            <a:extLst>
              <a:ext uri="{FF2B5EF4-FFF2-40B4-BE49-F238E27FC236}">
                <a16:creationId xmlns:a16="http://schemas.microsoft.com/office/drawing/2014/main" id="{39C6AEBA-E0AB-6865-F5DC-870113E060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10589" y="3426732"/>
            <a:ext cx="323850" cy="316593"/>
          </a:xfrm>
          <a:prstGeom prst="rect">
            <a:avLst/>
          </a:prstGeom>
        </p:spPr>
      </p:pic>
      <p:pic>
        <p:nvPicPr>
          <p:cNvPr id="8" name="Z_[08-06]_kiku4">
            <a:hlinkClick r:id="" action="ppaction://media"/>
            <a:extLst>
              <a:ext uri="{FF2B5EF4-FFF2-40B4-BE49-F238E27FC236}">
                <a16:creationId xmlns:a16="http://schemas.microsoft.com/office/drawing/2014/main" id="{C589BEAB-497C-840F-2A91-237D8F1D67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96589" y="3426732"/>
            <a:ext cx="323850" cy="31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  <p:bldP spid="17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9048</TotalTime>
  <Words>138</Words>
  <Application>Microsoft Office PowerPoint</Application>
  <PresentationFormat>Widescreen</PresentationFormat>
  <Paragraphs>60</Paragraphs>
  <Slides>24</Slides>
  <Notes>14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643</cp:revision>
  <dcterms:created xsi:type="dcterms:W3CDTF">2025-03-04T06:27:47Z</dcterms:created>
  <dcterms:modified xsi:type="dcterms:W3CDTF">2026-02-27T07:28:29Z</dcterms:modified>
</cp:coreProperties>
</file>