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701" r:id="rId2"/>
    <p:sldId id="917" r:id="rId3"/>
    <p:sldId id="916" r:id="rId4"/>
    <p:sldId id="918" r:id="rId5"/>
    <p:sldId id="876" r:id="rId6"/>
    <p:sldId id="920" r:id="rId7"/>
    <p:sldId id="921" r:id="rId8"/>
    <p:sldId id="922" r:id="rId9"/>
    <p:sldId id="923" r:id="rId10"/>
    <p:sldId id="924" r:id="rId11"/>
    <p:sldId id="925" r:id="rId12"/>
    <p:sldId id="929" r:id="rId13"/>
    <p:sldId id="930" r:id="rId14"/>
    <p:sldId id="927" r:id="rId15"/>
    <p:sldId id="847" r:id="rId16"/>
    <p:sldId id="931" r:id="rId17"/>
    <p:sldId id="932" r:id="rId18"/>
    <p:sldId id="933" r:id="rId19"/>
    <p:sldId id="475" r:id="rId20"/>
    <p:sldId id="369" r:id="rId21"/>
    <p:sldId id="934" r:id="rId22"/>
    <p:sldId id="935" r:id="rId23"/>
    <p:sldId id="889" r:id="rId24"/>
    <p:sldId id="891" r:id="rId25"/>
    <p:sldId id="936" r:id="rId26"/>
    <p:sldId id="365" r:id="rId27"/>
    <p:sldId id="400" r:id="rId28"/>
    <p:sldId id="438" r:id="rId29"/>
    <p:sldId id="402" r:id="rId3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FFECA"/>
    <a:srgbClr val="E8E6ED"/>
    <a:srgbClr val="FFFFFF"/>
    <a:srgbClr val="F1F1F2"/>
    <a:srgbClr val="FFFBCC"/>
    <a:srgbClr val="FDE0B0"/>
    <a:srgbClr val="FFF3F3"/>
    <a:srgbClr val="FF9900"/>
    <a:srgbClr val="FDD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93CA54-3E27-AD95-63C8-C15AF1D469AF}" v="368" dt="2025-12-17T06:50:03.048"/>
    <p1510:client id="{57682952-82F7-FA0A-72D9-048B4E4CD1ED}" v="103" dt="2025-12-15T08:11:38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2" autoAdjust="0"/>
    <p:restoredTop sz="96149" autoAdjust="0"/>
  </p:normalViewPr>
  <p:slideViewPr>
    <p:cSldViewPr snapToGrid="0">
      <p:cViewPr varScale="1">
        <p:scale>
          <a:sx n="32" d="100"/>
          <a:sy n="32" d="100"/>
        </p:scale>
        <p:origin x="11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04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36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112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352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7760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2518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380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734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7684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154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6134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856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5626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2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307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9064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725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996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1978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0892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097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4.png"/><Relationship Id="rId5" Type="http://schemas.microsoft.com/office/2007/relationships/media" Target="../media/media5.mp3"/><Relationship Id="rId10" Type="http://schemas.openxmlformats.org/officeDocument/2006/relationships/image" Target="../media/image2.png"/><Relationship Id="rId4" Type="http://schemas.openxmlformats.org/officeDocument/2006/relationships/audio" Target="../media/media4.mp3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2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1.png"/><Relationship Id="rId1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2.png"/><Relationship Id="rId17" Type="http://schemas.openxmlformats.org/officeDocument/2006/relationships/image" Target="../media/image2.png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9.png"/><Relationship Id="rId5" Type="http://schemas.microsoft.com/office/2007/relationships/media" Target="../media/media5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9.png"/><Relationship Id="rId17" Type="http://schemas.openxmlformats.org/officeDocument/2006/relationships/image" Target="../media/image6.png"/><Relationship Id="rId2" Type="http://schemas.openxmlformats.org/officeDocument/2006/relationships/audio" Target="../media/media3.mp3"/><Relationship Id="rId16" Type="http://schemas.openxmlformats.org/officeDocument/2006/relationships/image" Target="../media/image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6.png"/><Relationship Id="rId5" Type="http://schemas.microsoft.com/office/2007/relationships/media" Target="../media/media5.mp3"/><Relationship Id="rId15" Type="http://schemas.openxmlformats.org/officeDocument/2006/relationships/image" Target="../media/image18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image" Target="../media/image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9.png"/><Relationship Id="rId5" Type="http://schemas.microsoft.com/office/2007/relationships/media" Target="../media/media5.mp3"/><Relationship Id="rId15" Type="http://schemas.openxmlformats.org/officeDocument/2006/relationships/image" Target="../media/image2.png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B159D59-68CF-DFAB-C762-E11F88C62D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54" y="2263091"/>
            <a:ext cx="11653284" cy="25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503FF53-303F-5EE9-CD24-CE4BC1A105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92" y="599042"/>
            <a:ext cx="11929319" cy="43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73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E843628-E596-B0B8-BC8D-ABF422311B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27906"/>
            <a:ext cx="10820400" cy="321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87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3DD96F7-2B8F-37F1-5DF3-ADADCB999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05" y="517070"/>
            <a:ext cx="11876567" cy="36608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6BD7579-3208-3E47-165D-B8428BB02C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544" y="4329873"/>
            <a:ext cx="9294628" cy="23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29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8F211C7-FF1B-8AD8-CE51-C2AE8E2CC4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72" y="479975"/>
            <a:ext cx="11045456" cy="32253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40835A5-C3F4-827D-CD01-C429B21EB5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335" y="3996870"/>
            <a:ext cx="8335926" cy="26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4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F77161A-76BE-CECE-75BD-9F02EF9D39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381" y="70860"/>
            <a:ext cx="5831054" cy="51393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0D5CD53-70AD-F70F-8C24-E1648F94DD2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46" y="1057820"/>
            <a:ext cx="7726326" cy="95807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2E2C501-E0CF-B46F-B02F-D6A2EFD2ABE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613" y="2123650"/>
            <a:ext cx="4660959" cy="4342052"/>
          </a:xfrm>
          <a:prstGeom prst="rect">
            <a:avLst/>
          </a:prstGeom>
        </p:spPr>
      </p:pic>
      <p:pic>
        <p:nvPicPr>
          <p:cNvPr id="5" name="Z_[09-15]_kiku1">
            <a:hlinkClick r:id="" action="ppaction://media"/>
            <a:extLst>
              <a:ext uri="{FF2B5EF4-FFF2-40B4-BE49-F238E27FC236}">
                <a16:creationId xmlns:a16="http://schemas.microsoft.com/office/drawing/2014/main" id="{5A64AF9F-1544-3510-B144-F0292A211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49439" y="1253311"/>
            <a:ext cx="267840" cy="267840"/>
          </a:xfrm>
          <a:prstGeom prst="rect">
            <a:avLst/>
          </a:prstGeom>
        </p:spPr>
      </p:pic>
      <p:pic>
        <p:nvPicPr>
          <p:cNvPr id="6" name="Z_[09-16]_kiku2">
            <a:hlinkClick r:id="" action="ppaction://media"/>
            <a:extLst>
              <a:ext uri="{FF2B5EF4-FFF2-40B4-BE49-F238E27FC236}">
                <a16:creationId xmlns:a16="http://schemas.microsoft.com/office/drawing/2014/main" id="{9E285A2D-BA97-1017-1542-5057254C88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09132" y="1253311"/>
            <a:ext cx="267840" cy="267840"/>
          </a:xfrm>
          <a:prstGeom prst="rect">
            <a:avLst/>
          </a:prstGeom>
        </p:spPr>
      </p:pic>
      <p:pic>
        <p:nvPicPr>
          <p:cNvPr id="7" name="Z_[09-17]_kiku3">
            <a:hlinkClick r:id="" action="ppaction://media"/>
            <a:extLst>
              <a:ext uri="{FF2B5EF4-FFF2-40B4-BE49-F238E27FC236}">
                <a16:creationId xmlns:a16="http://schemas.microsoft.com/office/drawing/2014/main" id="{7CA4EC7E-5B49-ECE9-4345-D4FA3DB0270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68824" y="1253311"/>
            <a:ext cx="267840" cy="2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AB7C3E0-F5B6-1170-C21B-B47C7FADE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381" y="70860"/>
            <a:ext cx="5831054" cy="51393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536E2F2-C6B2-AFE3-1295-9BA7C5FB5E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64" y="87701"/>
            <a:ext cx="2893335" cy="50783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80A57E2-14A8-924F-3D41-ECCF9F6362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64" y="762331"/>
            <a:ext cx="2762250" cy="5842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5CCA8CD-72CF-BE3C-705F-B0715815BEF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182" y="762331"/>
            <a:ext cx="6247220" cy="6024809"/>
          </a:xfrm>
          <a:prstGeom prst="rect">
            <a:avLst/>
          </a:prstGeom>
        </p:spPr>
      </p:pic>
      <p:pic>
        <p:nvPicPr>
          <p:cNvPr id="3" name="Z_[09-20]_hanasu">
            <a:hlinkClick r:id="" action="ppaction://media"/>
            <a:extLst>
              <a:ext uri="{FF2B5EF4-FFF2-40B4-BE49-F238E27FC236}">
                <a16:creationId xmlns:a16="http://schemas.microsoft.com/office/drawing/2014/main" id="{45B44A6B-923D-E3A8-BACC-9B263F744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61849" y="851752"/>
            <a:ext cx="222251" cy="24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AB7C3E0-F5B6-1170-C21B-B47C7FADE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381" y="70860"/>
            <a:ext cx="5831054" cy="51393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536E2F2-C6B2-AFE3-1295-9BA7C5FB5E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64" y="87701"/>
            <a:ext cx="2893335" cy="50783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5CCA8CD-72CF-BE3C-705F-B0715815BE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182" y="762331"/>
            <a:ext cx="6247220" cy="602480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28E880F-AA52-A048-6A7E-16EC72BBE0C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64" y="851324"/>
            <a:ext cx="2961503" cy="51393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5117610-6C77-8040-4BB2-C15C090F8514}"/>
              </a:ext>
            </a:extLst>
          </p:cNvPr>
          <p:cNvSpPr/>
          <p:nvPr/>
        </p:nvSpPr>
        <p:spPr>
          <a:xfrm>
            <a:off x="4075585" y="884494"/>
            <a:ext cx="3025186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ED453C3-10BB-DD6B-A658-4F2D3118B8D3}"/>
              </a:ext>
            </a:extLst>
          </p:cNvPr>
          <p:cNvSpPr/>
          <p:nvPr/>
        </p:nvSpPr>
        <p:spPr>
          <a:xfrm>
            <a:off x="4795287" y="1386099"/>
            <a:ext cx="3878024" cy="2936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2EE7378-D85D-3250-53AC-7A51323DA913}"/>
              </a:ext>
            </a:extLst>
          </p:cNvPr>
          <p:cNvSpPr/>
          <p:nvPr/>
        </p:nvSpPr>
        <p:spPr>
          <a:xfrm>
            <a:off x="4843767" y="1885853"/>
            <a:ext cx="2648742" cy="2936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8493259-8D71-2C41-9E09-CD6B5E2EAFDB}"/>
              </a:ext>
            </a:extLst>
          </p:cNvPr>
          <p:cNvSpPr/>
          <p:nvPr/>
        </p:nvSpPr>
        <p:spPr>
          <a:xfrm>
            <a:off x="4053325" y="2532319"/>
            <a:ext cx="1166341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CECAF88-AEE3-FA51-AE98-E2E1725D0FEB}"/>
              </a:ext>
            </a:extLst>
          </p:cNvPr>
          <p:cNvSpPr/>
          <p:nvPr/>
        </p:nvSpPr>
        <p:spPr>
          <a:xfrm>
            <a:off x="4053326" y="4334745"/>
            <a:ext cx="1766020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D1F4B0A-3379-1F6D-B870-DA9E74B10954}"/>
              </a:ext>
            </a:extLst>
          </p:cNvPr>
          <p:cNvSpPr/>
          <p:nvPr/>
        </p:nvSpPr>
        <p:spPr>
          <a:xfrm>
            <a:off x="4033388" y="5812187"/>
            <a:ext cx="1206215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242B82-1649-DA87-A6E3-9D903D83B04C}"/>
              </a:ext>
            </a:extLst>
          </p:cNvPr>
          <p:cNvSpPr/>
          <p:nvPr/>
        </p:nvSpPr>
        <p:spPr>
          <a:xfrm>
            <a:off x="4844616" y="3038311"/>
            <a:ext cx="1644660" cy="2936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CD98317-D9F7-9CD9-EAE0-17F30D0E8775}"/>
              </a:ext>
            </a:extLst>
          </p:cNvPr>
          <p:cNvSpPr/>
          <p:nvPr/>
        </p:nvSpPr>
        <p:spPr>
          <a:xfrm>
            <a:off x="4842048" y="3372195"/>
            <a:ext cx="1644660" cy="2936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397920E-AA3F-D4BE-96FF-B7B9EC5E8052}"/>
              </a:ext>
            </a:extLst>
          </p:cNvPr>
          <p:cNvSpPr/>
          <p:nvPr/>
        </p:nvSpPr>
        <p:spPr>
          <a:xfrm>
            <a:off x="4842048" y="3704482"/>
            <a:ext cx="1644660" cy="2669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7E04E97-A387-8283-9C4E-9DE9AC3C2E0E}"/>
              </a:ext>
            </a:extLst>
          </p:cNvPr>
          <p:cNvSpPr/>
          <p:nvPr/>
        </p:nvSpPr>
        <p:spPr>
          <a:xfrm>
            <a:off x="4851275" y="4836051"/>
            <a:ext cx="2407947" cy="2936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35CAE0B-4E5B-BB87-9D3A-69C0C2D6B9E6}"/>
              </a:ext>
            </a:extLst>
          </p:cNvPr>
          <p:cNvSpPr/>
          <p:nvPr/>
        </p:nvSpPr>
        <p:spPr>
          <a:xfrm>
            <a:off x="4817448" y="5165935"/>
            <a:ext cx="2189043" cy="2936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87AF059-A32E-5113-1854-28BA022195EB}"/>
              </a:ext>
            </a:extLst>
          </p:cNvPr>
          <p:cNvSpPr/>
          <p:nvPr/>
        </p:nvSpPr>
        <p:spPr>
          <a:xfrm>
            <a:off x="4884806" y="6370777"/>
            <a:ext cx="4398341" cy="2669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Z_[09-20]_hanasu">
            <a:hlinkClick r:id="" action="ppaction://media"/>
            <a:extLst>
              <a:ext uri="{FF2B5EF4-FFF2-40B4-BE49-F238E27FC236}">
                <a16:creationId xmlns:a16="http://schemas.microsoft.com/office/drawing/2014/main" id="{7150D36B-19A1-0368-49B2-D0B974631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00904" y="910945"/>
            <a:ext cx="210237" cy="22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4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AB7C3E0-F5B6-1170-C21B-B47C7FADE6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381" y="70860"/>
            <a:ext cx="5831054" cy="51393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536E2F2-C6B2-AFE3-1295-9BA7C5FB5E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64" y="87701"/>
            <a:ext cx="2893335" cy="50783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5CCA8CD-72CF-BE3C-705F-B0715815BE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095" y="762331"/>
            <a:ext cx="6247220" cy="602480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4A25740-3504-D673-A648-6A8B4FAA4F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64" y="762331"/>
            <a:ext cx="3352193" cy="57342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F2F49C4-8777-E00C-FCEC-019CF3DE33AB}"/>
              </a:ext>
            </a:extLst>
          </p:cNvPr>
          <p:cNvSpPr/>
          <p:nvPr/>
        </p:nvSpPr>
        <p:spPr>
          <a:xfrm>
            <a:off x="5088835" y="924339"/>
            <a:ext cx="795131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FBBEC7F-D297-F7D2-EF4E-F4E0A35696C6}"/>
              </a:ext>
            </a:extLst>
          </p:cNvPr>
          <p:cNvSpPr/>
          <p:nvPr/>
        </p:nvSpPr>
        <p:spPr>
          <a:xfrm>
            <a:off x="5883966" y="1411025"/>
            <a:ext cx="834889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B07CCD-56FF-8806-7346-A9CBB84407C4}"/>
              </a:ext>
            </a:extLst>
          </p:cNvPr>
          <p:cNvSpPr/>
          <p:nvPr/>
        </p:nvSpPr>
        <p:spPr>
          <a:xfrm>
            <a:off x="7119211" y="1411025"/>
            <a:ext cx="597394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C06313-2017-1BB2-5F4E-4E62290E1122}"/>
              </a:ext>
            </a:extLst>
          </p:cNvPr>
          <p:cNvSpPr/>
          <p:nvPr/>
        </p:nvSpPr>
        <p:spPr>
          <a:xfrm>
            <a:off x="6737153" y="1921234"/>
            <a:ext cx="1222362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3B15091-615C-C1C5-9A4E-1EFE48818CC1}"/>
              </a:ext>
            </a:extLst>
          </p:cNvPr>
          <p:cNvSpPr/>
          <p:nvPr/>
        </p:nvSpPr>
        <p:spPr>
          <a:xfrm>
            <a:off x="5883966" y="1917590"/>
            <a:ext cx="597394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606022E-7BEF-7F46-24B3-CDD172586D35}"/>
              </a:ext>
            </a:extLst>
          </p:cNvPr>
          <p:cNvSpPr/>
          <p:nvPr/>
        </p:nvSpPr>
        <p:spPr>
          <a:xfrm>
            <a:off x="5847881" y="3392596"/>
            <a:ext cx="337214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EC8650C-AAC2-C7CD-75B7-53539FD8D551}"/>
              </a:ext>
            </a:extLst>
          </p:cNvPr>
          <p:cNvSpPr/>
          <p:nvPr/>
        </p:nvSpPr>
        <p:spPr>
          <a:xfrm>
            <a:off x="6475550" y="3704830"/>
            <a:ext cx="543085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A2E4DFD-C680-1E57-F4D7-F1C3B891BA54}"/>
              </a:ext>
            </a:extLst>
          </p:cNvPr>
          <p:cNvSpPr/>
          <p:nvPr/>
        </p:nvSpPr>
        <p:spPr>
          <a:xfrm>
            <a:off x="5883251" y="4857459"/>
            <a:ext cx="2268602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4697785-847C-D11A-34BD-B55AAC57EFAF}"/>
              </a:ext>
            </a:extLst>
          </p:cNvPr>
          <p:cNvSpPr/>
          <p:nvPr/>
        </p:nvSpPr>
        <p:spPr>
          <a:xfrm>
            <a:off x="5878112" y="5183297"/>
            <a:ext cx="1058319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83B8C6E-3211-8E7D-5781-C844683E8E24}"/>
              </a:ext>
            </a:extLst>
          </p:cNvPr>
          <p:cNvSpPr/>
          <p:nvPr/>
        </p:nvSpPr>
        <p:spPr>
          <a:xfrm>
            <a:off x="5878112" y="6374271"/>
            <a:ext cx="3548664" cy="28426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5A61C96-6935-467C-ED5C-4444442115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50" y="3224491"/>
            <a:ext cx="3505805" cy="326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21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AB7C3E0-F5B6-1170-C21B-B47C7FADE6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381" y="70860"/>
            <a:ext cx="5831054" cy="51393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536E2F2-C6B2-AFE3-1295-9BA7C5FB5E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64" y="87701"/>
            <a:ext cx="2893335" cy="50783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5CCA8CD-72CF-BE3C-705F-B0715815BE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007" y="1173655"/>
            <a:ext cx="4368428" cy="421290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91B4754-C62B-1691-C69D-68CEC689B9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6050"/>
            <a:ext cx="7755626" cy="1294506"/>
          </a:xfrm>
          <a:prstGeom prst="rect">
            <a:avLst/>
          </a:prstGeom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FE0FC605-4E3F-2494-63A5-0734B5E3FE3A}"/>
              </a:ext>
            </a:extLst>
          </p:cNvPr>
          <p:cNvSpPr/>
          <p:nvPr/>
        </p:nvSpPr>
        <p:spPr>
          <a:xfrm>
            <a:off x="2224369" y="2191074"/>
            <a:ext cx="4983656" cy="2555521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028" name="Picture 4" descr="自助グループのイラスト（笑顔） | かわいいフリー素材集 いらすとや">
            <a:extLst>
              <a:ext uri="{FF2B5EF4-FFF2-40B4-BE49-F238E27FC236}">
                <a16:creationId xmlns:a16="http://schemas.microsoft.com/office/drawing/2014/main" id="{3EB3D374-818F-3066-A123-B44496E8A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655" y="3656798"/>
            <a:ext cx="3201202" cy="320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今年の夏は何する？世界の夏のイベントをのぞいてみよう！ | 家庭でできる！子ども英語・英会話の学び方">
            <a:extLst>
              <a:ext uri="{FF2B5EF4-FFF2-40B4-BE49-F238E27FC236}">
                <a16:creationId xmlns:a16="http://schemas.microsoft.com/office/drawing/2014/main" id="{3AD5F79C-5D63-105D-C461-369175A43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1337" y="2950046"/>
            <a:ext cx="1226087" cy="103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祭りの検索結果 | かわいいフリー素材集 いらすとや">
            <a:extLst>
              <a:ext uri="{FF2B5EF4-FFF2-40B4-BE49-F238E27FC236}">
                <a16:creationId xmlns:a16="http://schemas.microsoft.com/office/drawing/2014/main" id="{D085E56E-3B65-7AC7-EA67-422D3EA6C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3532" y="2467704"/>
            <a:ext cx="1226087" cy="122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ハロウィンの仮装のイラスト「トリック・オア・トリート」">
            <a:extLst>
              <a:ext uri="{FF2B5EF4-FFF2-40B4-BE49-F238E27FC236}">
                <a16:creationId xmlns:a16="http://schemas.microsoft.com/office/drawing/2014/main" id="{B752687E-DA6F-E0AF-A30E-9ACB94446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9619" y="3378765"/>
            <a:ext cx="1355110" cy="93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186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3082C8A-90F6-D41E-A0FC-ADD4CE4840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87" y="2388979"/>
            <a:ext cx="11896825" cy="20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1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4CFF865-11A8-FC75-49E5-4FF1840B9A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381" y="70860"/>
            <a:ext cx="5831054" cy="51393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DF0A37E-40EC-8219-411A-6F21F39125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65" y="99978"/>
            <a:ext cx="2154262" cy="77189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76D57D2-636D-B410-5DDA-23499FCF93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1" y="785820"/>
            <a:ext cx="4348611" cy="78338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A43C4A9-2484-3508-E451-BA24B8C483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844" y="1304956"/>
            <a:ext cx="8627547" cy="5459399"/>
          </a:xfrm>
          <a:prstGeom prst="rect">
            <a:avLst/>
          </a:prstGeom>
        </p:spPr>
      </p:pic>
      <p:pic>
        <p:nvPicPr>
          <p:cNvPr id="2" name="Z_[09-13]_kotoba1">
            <a:hlinkClick r:id="" action="ppaction://media"/>
            <a:extLst>
              <a:ext uri="{FF2B5EF4-FFF2-40B4-BE49-F238E27FC236}">
                <a16:creationId xmlns:a16="http://schemas.microsoft.com/office/drawing/2014/main" id="{E38E4EF5-3E43-5C86-9054-474656D36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09380" y="944562"/>
            <a:ext cx="304320" cy="29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7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A4411EC-4A08-FC4A-2553-E567CA43B4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757" y="57009"/>
            <a:ext cx="5510294" cy="41462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810FBC7-6C7E-164A-014D-37F6EDCE2B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8" y="57008"/>
            <a:ext cx="3365517" cy="62638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3CAC7D2-A895-F218-2B3D-B581A3AC01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91" y="1982581"/>
            <a:ext cx="4889633" cy="481841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64CC7E0-9679-143E-0206-D2D8D8E2D7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8" y="683393"/>
            <a:ext cx="8592152" cy="111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45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A4411EC-4A08-FC4A-2553-E567CA43B4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757" y="57009"/>
            <a:ext cx="5510294" cy="41462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810FBC7-6C7E-164A-014D-37F6EDCE2B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8" y="57008"/>
            <a:ext cx="3365517" cy="62638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3CAC7D2-A895-F218-2B3D-B581A3AC01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926" y="4937924"/>
            <a:ext cx="1939927" cy="191166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64CC7E0-9679-143E-0206-D2D8D8E2D7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8" y="683393"/>
            <a:ext cx="8592152" cy="111277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D942BE0-8BFC-AC96-8E3E-B5ABDE682C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00" y="1858718"/>
            <a:ext cx="3583805" cy="112766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B39932C-8531-CC7C-B163-4D7E929975D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853" y="1581850"/>
            <a:ext cx="5887453" cy="521914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D650EE9-3269-D0AA-CEB8-97D2DB399A75}"/>
              </a:ext>
            </a:extLst>
          </p:cNvPr>
          <p:cNvSpPr/>
          <p:nvPr/>
        </p:nvSpPr>
        <p:spPr>
          <a:xfrm>
            <a:off x="5447899" y="3137836"/>
            <a:ext cx="5813659" cy="924025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7B3250D-9420-D43D-FF32-D941F959881A}"/>
              </a:ext>
            </a:extLst>
          </p:cNvPr>
          <p:cNvSpPr txBox="1"/>
          <p:nvPr/>
        </p:nvSpPr>
        <p:spPr>
          <a:xfrm>
            <a:off x="629883" y="3291528"/>
            <a:ext cx="3787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+mj-ea"/>
                <a:ea typeface="+mj-ea"/>
              </a:rPr>
              <a:t>- </a:t>
            </a:r>
            <a:r>
              <a:rPr kumimoji="1" lang="ja-JP" altLang="en-US" sz="2000" dirty="0">
                <a:latin typeface="+mj-ea"/>
                <a:ea typeface="+mj-ea"/>
              </a:rPr>
              <a:t>どんな人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3625E87-FA54-F6B1-6B40-954089F87D54}"/>
              </a:ext>
            </a:extLst>
          </p:cNvPr>
          <p:cNvSpPr txBox="1"/>
          <p:nvPr/>
        </p:nvSpPr>
        <p:spPr>
          <a:xfrm>
            <a:off x="629883" y="4835123"/>
            <a:ext cx="3787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+mj-ea"/>
                <a:ea typeface="+mj-ea"/>
              </a:rPr>
              <a:t>- </a:t>
            </a:r>
            <a:r>
              <a:rPr kumimoji="1" lang="ja-JP" altLang="en-US" sz="2000" dirty="0">
                <a:latin typeface="+mj-ea"/>
                <a:ea typeface="+mj-ea"/>
              </a:rPr>
              <a:t>何人ぐらい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167D817-041F-6910-025E-576B6FBC32B0}"/>
              </a:ext>
            </a:extLst>
          </p:cNvPr>
          <p:cNvSpPr txBox="1"/>
          <p:nvPr/>
        </p:nvSpPr>
        <p:spPr>
          <a:xfrm>
            <a:off x="1060332" y="3644907"/>
            <a:ext cx="3787072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子ども、大人</a:t>
            </a:r>
            <a:endParaRPr lang="en-US" altLang="ja-JP" sz="20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さくら町に住む外国人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3AEC1B0-EDCD-87E5-ACAE-AA95BB1F0867}"/>
              </a:ext>
            </a:extLst>
          </p:cNvPr>
          <p:cNvSpPr txBox="1"/>
          <p:nvPr/>
        </p:nvSpPr>
        <p:spPr>
          <a:xfrm>
            <a:off x="1060332" y="5506152"/>
            <a:ext cx="1567365" cy="51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約</a:t>
            </a:r>
            <a:r>
              <a:rPr lang="en-US" altLang="ja-JP" sz="2000" dirty="0">
                <a:solidFill>
                  <a:srgbClr val="FF6969"/>
                </a:solidFill>
                <a:latin typeface="+mj-ea"/>
                <a:ea typeface="+mj-ea"/>
              </a:rPr>
              <a:t>60</a:t>
            </a:r>
            <a:r>
              <a:rPr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人</a:t>
            </a:r>
            <a:endParaRPr kumimoji="1" lang="ja-JP" altLang="en-US" sz="20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0027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A4411EC-4A08-FC4A-2553-E567CA43B4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757" y="57009"/>
            <a:ext cx="5510294" cy="41462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810FBC7-6C7E-164A-014D-37F6EDCE2B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8" y="57008"/>
            <a:ext cx="3365517" cy="62638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64CC7E0-9679-143E-0206-D2D8D8E2D7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8" y="534123"/>
            <a:ext cx="7319357" cy="94793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B39932C-8531-CC7C-B163-4D7E929975D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637" y="1040919"/>
            <a:ext cx="5720867" cy="507146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D650EE9-3269-D0AA-CEB8-97D2DB399A75}"/>
              </a:ext>
            </a:extLst>
          </p:cNvPr>
          <p:cNvSpPr/>
          <p:nvPr/>
        </p:nvSpPr>
        <p:spPr>
          <a:xfrm>
            <a:off x="8482519" y="3307404"/>
            <a:ext cx="3627532" cy="2509678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2E32888-CF71-4230-0EDF-E15065502DE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3" y="1327367"/>
            <a:ext cx="6352434" cy="123351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A8CFFC5-3394-9F68-FF46-7183AB28BCE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81" y="2560878"/>
            <a:ext cx="4194807" cy="310056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82D3FCD-0B22-C16B-46E3-087597ACFC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169" y="5603540"/>
            <a:ext cx="5018015" cy="1197452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AA5852C-1D6E-6785-04EB-A2276B804765}"/>
              </a:ext>
            </a:extLst>
          </p:cNvPr>
          <p:cNvSpPr txBox="1"/>
          <p:nvPr/>
        </p:nvSpPr>
        <p:spPr>
          <a:xfrm>
            <a:off x="3058260" y="2761319"/>
            <a:ext cx="34616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>
                <a:solidFill>
                  <a:srgbClr val="FF0000"/>
                </a:solidFill>
                <a:latin typeface="UD Digi Kyokasho NK-R"/>
                <a:ea typeface="UD Digi Kyokasho NK-R"/>
              </a:rPr>
              <a:t>〇</a:t>
            </a:r>
            <a:endParaRPr lang="ja-JP">
              <a:latin typeface="UD Digi Kyokasho NK-R"/>
              <a:ea typeface="UD Digi Kyokasho NK-R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BE90D90-51AA-2495-8B13-F3262EF888B7}"/>
              </a:ext>
            </a:extLst>
          </p:cNvPr>
          <p:cNvSpPr txBox="1"/>
          <p:nvPr/>
        </p:nvSpPr>
        <p:spPr>
          <a:xfrm>
            <a:off x="2690560" y="3089209"/>
            <a:ext cx="34616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>
                <a:solidFill>
                  <a:srgbClr val="FF0000"/>
                </a:solidFill>
                <a:latin typeface="UD Digi Kyokasho NK-R"/>
                <a:ea typeface="UD Digi Kyokasho NK-R"/>
              </a:rPr>
              <a:t>〇</a:t>
            </a:r>
            <a:endParaRPr lang="ja-JP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F1A9500-1752-F649-CF50-BD2EB3349F4F}"/>
              </a:ext>
            </a:extLst>
          </p:cNvPr>
          <p:cNvSpPr txBox="1"/>
          <p:nvPr/>
        </p:nvSpPr>
        <p:spPr>
          <a:xfrm>
            <a:off x="2672584" y="3852370"/>
            <a:ext cx="34616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  <a:latin typeface="UD Digi Kyokasho NK-R"/>
                <a:ea typeface="UD Digi Kyokasho NK-R"/>
              </a:rPr>
              <a:t>×</a:t>
            </a:r>
            <a:endParaRPr lang="ja-JP" altLang="en-US" dirty="0">
              <a:solidFill>
                <a:srgbClr val="FF0000"/>
              </a:solidFill>
              <a:latin typeface="UD Digi Kyokasho NK-R"/>
              <a:ea typeface="UD Digi Kyokasho NK-R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FCBEF5C-C482-066D-811B-93272343C4C8}"/>
              </a:ext>
            </a:extLst>
          </p:cNvPr>
          <p:cNvSpPr txBox="1"/>
          <p:nvPr/>
        </p:nvSpPr>
        <p:spPr>
          <a:xfrm>
            <a:off x="4177129" y="4146320"/>
            <a:ext cx="34616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dirty="0">
                <a:solidFill>
                  <a:srgbClr val="FF0000"/>
                </a:solidFill>
                <a:latin typeface="UD Digi Kyokasho NK-R"/>
                <a:ea typeface="UD Digi Kyokasho NK-R"/>
              </a:rPr>
              <a:t>〇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31AD1A1-F0F1-B430-6FB6-C262F53C104B}"/>
              </a:ext>
            </a:extLst>
          </p:cNvPr>
          <p:cNvSpPr txBox="1"/>
          <p:nvPr/>
        </p:nvSpPr>
        <p:spPr>
          <a:xfrm>
            <a:off x="3346826" y="4914696"/>
            <a:ext cx="346160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>
                <a:solidFill>
                  <a:srgbClr val="FF0000"/>
                </a:solidFill>
                <a:latin typeface="UD Digi Kyokasho NK-R"/>
                <a:ea typeface="UD Digi Kyokasho NK-R"/>
              </a:rPr>
              <a:t>×</a:t>
            </a:r>
            <a:endParaRPr lang="ja-JP" altLang="en-US">
              <a:solidFill>
                <a:srgbClr val="000000"/>
              </a:solidFill>
              <a:latin typeface="UD Digi Kyokasho NK-R"/>
              <a:ea typeface="UD Digi Kyokasho NK-R"/>
            </a:endParaRPr>
          </a:p>
          <a:p>
            <a:endParaRPr lang="en-US" altLang="ja-JP" sz="2000" b="1" dirty="0">
              <a:solidFill>
                <a:srgbClr val="FF0000"/>
              </a:solidFill>
              <a:latin typeface="UD デジタル 教科書体 NK-R"/>
              <a:ea typeface="UD デジタル 教科書体 NK-R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2BD468D-6B4B-D5DB-44DB-E1DB14D51152}"/>
              </a:ext>
            </a:extLst>
          </p:cNvPr>
          <p:cNvSpPr txBox="1"/>
          <p:nvPr/>
        </p:nvSpPr>
        <p:spPr>
          <a:xfrm>
            <a:off x="3712247" y="5203430"/>
            <a:ext cx="346160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>
                <a:solidFill>
                  <a:srgbClr val="FF0000"/>
                </a:solidFill>
                <a:latin typeface="UD Digi Kyokasho NK-R"/>
                <a:ea typeface="UD Digi Kyokasho NK-R"/>
              </a:rPr>
              <a:t>×</a:t>
            </a:r>
            <a:endParaRPr lang="ja-JP" altLang="en-US">
              <a:solidFill>
                <a:srgbClr val="000000"/>
              </a:solidFill>
              <a:latin typeface="UD Digi Kyokasho NK-R"/>
              <a:ea typeface="UD Digi Kyokasho NK-R"/>
            </a:endParaRPr>
          </a:p>
          <a:p>
            <a:endParaRPr lang="en-US" altLang="ja-JP" sz="2000" b="1" dirty="0">
              <a:solidFill>
                <a:srgbClr val="FF0000"/>
              </a:solidFill>
              <a:latin typeface="UD デジタル 教科書体 NK-R"/>
              <a:ea typeface="UD デジタル 教科書体 NK-R"/>
            </a:endParaRPr>
          </a:p>
        </p:txBody>
      </p:sp>
    </p:spTree>
    <p:extLst>
      <p:ext uri="{BB962C8B-B14F-4D97-AF65-F5344CB8AC3E}">
        <p14:creationId xmlns:p14="http://schemas.microsoft.com/office/powerpoint/2010/main" val="360251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AFC18BF-408A-2F7E-7B2F-45689C3C85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36" y="1993334"/>
            <a:ext cx="10578164" cy="341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97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6978AEC-2774-1C6B-3187-35B051369B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6187" y="72505"/>
            <a:ext cx="2832813" cy="37866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59229D5-19CB-E97E-D6AF-7BDE472032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24002" cy="60805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29A4E92-2BB9-9604-6154-E241104978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4" y="608055"/>
            <a:ext cx="3797030" cy="57833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B0B4A61-C35F-ABA5-AA77-C5969F772B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" y="1222810"/>
            <a:ext cx="7452380" cy="73211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20CF210-7671-F3D9-A899-D9CFDCE26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9790"/>
            <a:ext cx="7554984" cy="41841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43DCB0A-15DD-1632-5A5C-A2FF7C151BC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779" y="996821"/>
            <a:ext cx="3845668" cy="1262969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C116100-8D2D-CF9B-0403-EC86D13F677B}"/>
              </a:ext>
            </a:extLst>
          </p:cNvPr>
          <p:cNvSpPr txBox="1"/>
          <p:nvPr/>
        </p:nvSpPr>
        <p:spPr>
          <a:xfrm>
            <a:off x="7756202" y="2598003"/>
            <a:ext cx="4130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①　仕事のかんけい、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　　　友だちではないしりあい・・・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AC17833-CD98-01C7-D10F-E948E476319F}"/>
              </a:ext>
            </a:extLst>
          </p:cNvPr>
          <p:cNvSpPr txBox="1"/>
          <p:nvPr/>
        </p:nvSpPr>
        <p:spPr>
          <a:xfrm>
            <a:off x="7756201" y="3767213"/>
            <a:ext cx="4435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②　友だちどうし、学生どうし・・・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　　　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0703610-5FDB-B580-3777-DCC005AF8254}"/>
              </a:ext>
            </a:extLst>
          </p:cNvPr>
          <p:cNvSpPr txBox="1"/>
          <p:nvPr/>
        </p:nvSpPr>
        <p:spPr>
          <a:xfrm>
            <a:off x="7756200" y="4936423"/>
            <a:ext cx="4435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③　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学生どうし、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　　　いっしょに遊ぶかんけい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775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6978AEC-2774-1C6B-3187-35B051369B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6187" y="72505"/>
            <a:ext cx="2832813" cy="37866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59229D5-19CB-E97E-D6AF-7BDE472032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24002" cy="60805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29A4E92-2BB9-9604-6154-E241104978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3376"/>
            <a:ext cx="3797030" cy="57833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20CF210-7671-F3D9-A899-D9CFDCE269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21" y="3429000"/>
            <a:ext cx="5455479" cy="30213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FAB31AC-1D34-E8E8-2EE5-58711DA42BB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6884"/>
            <a:ext cx="5540380" cy="128846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5371606-F02C-7EBD-CB7A-15EDA4510F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426" y="643376"/>
            <a:ext cx="3617167" cy="607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34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1D00538-3088-6307-0D61-C351F0AC7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94CB867-06B7-9424-943A-98BDDF2481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62" y="938767"/>
            <a:ext cx="9322875" cy="585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0487E8C-A600-523A-D81B-4A43E4225E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891" y="1530176"/>
            <a:ext cx="9028786" cy="526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842990C-E93B-F56D-B5C2-435BD4BDAE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086" y="1750139"/>
            <a:ext cx="8170621" cy="510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536" y="2299952"/>
            <a:ext cx="2113155" cy="161128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C6E03D6-D645-2E3A-A5A1-8C2678260C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61" y="621394"/>
            <a:ext cx="7863945" cy="491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4CFF865-11A8-FC75-49E5-4FF1840B9A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381" y="70860"/>
            <a:ext cx="5831054" cy="51393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DF0A37E-40EC-8219-411A-6F21F39125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65" y="99978"/>
            <a:ext cx="2154262" cy="77189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A43C4A9-2484-3508-E451-BA24B8C483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844" y="1304956"/>
            <a:ext cx="8627547" cy="545939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D46CF1E-3AA5-777E-31F6-F4F2EB3C181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2" y="797442"/>
            <a:ext cx="3734582" cy="794592"/>
          </a:xfrm>
          <a:prstGeom prst="rect">
            <a:avLst/>
          </a:prstGeom>
        </p:spPr>
      </p:pic>
      <p:pic>
        <p:nvPicPr>
          <p:cNvPr id="2" name="Z_[09-13]_kotoba1">
            <a:hlinkClick r:id="" action="ppaction://media"/>
            <a:extLst>
              <a:ext uri="{FF2B5EF4-FFF2-40B4-BE49-F238E27FC236}">
                <a16:creationId xmlns:a16="http://schemas.microsoft.com/office/drawing/2014/main" id="{65D55D58-1FBF-1C3E-BB1D-F8E4EEDF9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8104" y="968375"/>
            <a:ext cx="294822" cy="2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6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4CFF865-11A8-FC75-49E5-4FF1840B9A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381" y="70860"/>
            <a:ext cx="5831054" cy="51393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DF0A37E-40EC-8219-411A-6F21F39125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65" y="99978"/>
            <a:ext cx="2154262" cy="77189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A43C4A9-2484-3508-E451-BA24B8C483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780" y="1327741"/>
            <a:ext cx="8627547" cy="545939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1D57BAA-9651-FECE-F598-0AFE5C2F28C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65" y="789551"/>
            <a:ext cx="4541856" cy="943555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C5001C60-059A-DEBE-9F1B-BEEF1750E838}"/>
              </a:ext>
            </a:extLst>
          </p:cNvPr>
          <p:cNvSpPr/>
          <p:nvPr/>
        </p:nvSpPr>
        <p:spPr>
          <a:xfrm>
            <a:off x="9283220" y="2203294"/>
            <a:ext cx="2061720" cy="195403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D07CAB-B7F1-7077-4644-5681366A4CBA}"/>
              </a:ext>
            </a:extLst>
          </p:cNvPr>
          <p:cNvSpPr txBox="1"/>
          <p:nvPr/>
        </p:nvSpPr>
        <p:spPr>
          <a:xfrm>
            <a:off x="10907142" y="1618519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19D3B7A-FAAE-3E21-2D77-99B01DB6DDA8}"/>
              </a:ext>
            </a:extLst>
          </p:cNvPr>
          <p:cNvSpPr/>
          <p:nvPr/>
        </p:nvSpPr>
        <p:spPr>
          <a:xfrm>
            <a:off x="7233603" y="2203294"/>
            <a:ext cx="2061720" cy="195403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EF7FF52-194D-78D5-2E34-BA13EE1A4E75}"/>
              </a:ext>
            </a:extLst>
          </p:cNvPr>
          <p:cNvSpPr txBox="1"/>
          <p:nvPr/>
        </p:nvSpPr>
        <p:spPr>
          <a:xfrm>
            <a:off x="8869362" y="2003046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A44D85AB-964F-2442-6FAD-09034EF3CCF0}"/>
              </a:ext>
            </a:extLst>
          </p:cNvPr>
          <p:cNvSpPr/>
          <p:nvPr/>
        </p:nvSpPr>
        <p:spPr>
          <a:xfrm>
            <a:off x="5196692" y="4784814"/>
            <a:ext cx="2061720" cy="195403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3EF5A51-504C-656E-E16B-440F5BDC8A34}"/>
              </a:ext>
            </a:extLst>
          </p:cNvPr>
          <p:cNvSpPr txBox="1"/>
          <p:nvPr/>
        </p:nvSpPr>
        <p:spPr>
          <a:xfrm>
            <a:off x="6406019" y="4315504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20D850BD-9C3F-D648-3024-DAAC255BBB2A}"/>
              </a:ext>
            </a:extLst>
          </p:cNvPr>
          <p:cNvSpPr/>
          <p:nvPr/>
        </p:nvSpPr>
        <p:spPr>
          <a:xfrm>
            <a:off x="2984631" y="4736524"/>
            <a:ext cx="2061720" cy="195403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4A4E414-5707-7376-2B12-4449E3266DAE}"/>
              </a:ext>
            </a:extLst>
          </p:cNvPr>
          <p:cNvSpPr txBox="1"/>
          <p:nvPr/>
        </p:nvSpPr>
        <p:spPr>
          <a:xfrm>
            <a:off x="2668743" y="4444136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7A758A49-E596-A090-5E98-64279F0C65C7}"/>
              </a:ext>
            </a:extLst>
          </p:cNvPr>
          <p:cNvSpPr/>
          <p:nvPr/>
        </p:nvSpPr>
        <p:spPr>
          <a:xfrm>
            <a:off x="2896677" y="2203294"/>
            <a:ext cx="2061720" cy="195403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114AC89-3719-6D70-4D63-9BE4BD080301}"/>
              </a:ext>
            </a:extLst>
          </p:cNvPr>
          <p:cNvSpPr txBox="1"/>
          <p:nvPr/>
        </p:nvSpPr>
        <p:spPr>
          <a:xfrm>
            <a:off x="4177129" y="1733106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9E539A85-2D6A-C80F-CE63-A213AE090996}"/>
              </a:ext>
            </a:extLst>
          </p:cNvPr>
          <p:cNvSpPr/>
          <p:nvPr/>
        </p:nvSpPr>
        <p:spPr>
          <a:xfrm>
            <a:off x="7242253" y="4785250"/>
            <a:ext cx="2061720" cy="195403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245A6D8-BDA1-F52C-6D1D-6C5DD425F71E}"/>
              </a:ext>
            </a:extLst>
          </p:cNvPr>
          <p:cNvSpPr txBox="1"/>
          <p:nvPr/>
        </p:nvSpPr>
        <p:spPr>
          <a:xfrm>
            <a:off x="9017764" y="4715565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BF95052-F0F9-842B-F889-82B44A9CAE07}"/>
              </a:ext>
            </a:extLst>
          </p:cNvPr>
          <p:cNvSpPr/>
          <p:nvPr/>
        </p:nvSpPr>
        <p:spPr>
          <a:xfrm>
            <a:off x="5083929" y="2166916"/>
            <a:ext cx="2061720" cy="195403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5BDC72D-C93E-0409-FB45-8600A420819C}"/>
              </a:ext>
            </a:extLst>
          </p:cNvPr>
          <p:cNvSpPr txBox="1"/>
          <p:nvPr/>
        </p:nvSpPr>
        <p:spPr>
          <a:xfrm>
            <a:off x="6369867" y="1710659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Z_[09-14]_kotoba2">
            <a:hlinkClick r:id="" action="ppaction://media"/>
            <a:extLst>
              <a:ext uri="{FF2B5EF4-FFF2-40B4-BE49-F238E27FC236}">
                <a16:creationId xmlns:a16="http://schemas.microsoft.com/office/drawing/2014/main" id="{6814D959-A103-D1D4-5923-3D57AE5F2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74193" y="987893"/>
            <a:ext cx="319943" cy="3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9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/>
      <p:bldP spid="11" grpId="0" animBg="1"/>
      <p:bldP spid="12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3E78431-A5C7-AF5B-FFBB-BA2B9DB4A4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859"/>
            <a:ext cx="2849880" cy="76637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BF5423C-C6BA-6719-ABD0-F7D426E352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461" y="1991764"/>
            <a:ext cx="5109508" cy="475991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B610E15-4F04-8FD8-68AD-CFF18C2999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21" y="888097"/>
            <a:ext cx="9171999" cy="89221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BCE51A0-40CC-1AAD-FB18-010693C44B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381" y="70860"/>
            <a:ext cx="5831054" cy="51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28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3E78431-A5C7-AF5B-FFBB-BA2B9DB4A4A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859"/>
            <a:ext cx="2849880" cy="76637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BF5423C-C6BA-6719-ABD0-F7D426E3521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204" y="1779113"/>
            <a:ext cx="2689850" cy="250580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B610E15-4F04-8FD8-68AD-CFF18C29993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21" y="704403"/>
            <a:ext cx="9171999" cy="89221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346EDB9-739F-D71C-04D9-33FA692A08B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0" y="1521646"/>
            <a:ext cx="2573079" cy="71549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8370EE5-F649-EBA0-E562-2832C926411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67" y="2285928"/>
            <a:ext cx="7619519" cy="250580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453951F-2119-237A-2D0B-E7167A8F634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331" y="4862595"/>
            <a:ext cx="9005776" cy="199540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4555DA9-92A5-64F8-3505-0C819B540B1C}"/>
              </a:ext>
            </a:extLst>
          </p:cNvPr>
          <p:cNvSpPr txBox="1"/>
          <p:nvPr/>
        </p:nvSpPr>
        <p:spPr>
          <a:xfrm>
            <a:off x="4418733" y="6003616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987059A-FB5A-B0C8-AF66-08408EA1CD0E}"/>
              </a:ext>
            </a:extLst>
          </p:cNvPr>
          <p:cNvSpPr txBox="1"/>
          <p:nvPr/>
        </p:nvSpPr>
        <p:spPr>
          <a:xfrm>
            <a:off x="6170790" y="6003616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343B240-0620-6536-7213-1EEBDC150353}"/>
              </a:ext>
            </a:extLst>
          </p:cNvPr>
          <p:cNvSpPr txBox="1"/>
          <p:nvPr/>
        </p:nvSpPr>
        <p:spPr>
          <a:xfrm>
            <a:off x="8093508" y="6003615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7BAFF65-514C-29F2-A53D-0BFF0D566E6E}"/>
              </a:ext>
            </a:extLst>
          </p:cNvPr>
          <p:cNvSpPr txBox="1"/>
          <p:nvPr/>
        </p:nvSpPr>
        <p:spPr>
          <a:xfrm>
            <a:off x="9877261" y="5979696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76693B1-0EB5-CFD1-4365-669738E4C1E2}"/>
              </a:ext>
            </a:extLst>
          </p:cNvPr>
          <p:cNvSpPr txBox="1"/>
          <p:nvPr/>
        </p:nvSpPr>
        <p:spPr>
          <a:xfrm>
            <a:off x="4418733" y="6352168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5836874-7DC5-10D5-0A9D-B348193A28FC}"/>
              </a:ext>
            </a:extLst>
          </p:cNvPr>
          <p:cNvSpPr txBox="1"/>
          <p:nvPr/>
        </p:nvSpPr>
        <p:spPr>
          <a:xfrm>
            <a:off x="6170790" y="6352168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8196C9C-7289-597D-2FA6-59BF88773170}"/>
              </a:ext>
            </a:extLst>
          </p:cNvPr>
          <p:cNvSpPr txBox="1"/>
          <p:nvPr/>
        </p:nvSpPr>
        <p:spPr>
          <a:xfrm>
            <a:off x="8093508" y="6352167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6A9ABED-718F-9014-4094-476BF58BEA59}"/>
              </a:ext>
            </a:extLst>
          </p:cNvPr>
          <p:cNvSpPr txBox="1"/>
          <p:nvPr/>
        </p:nvSpPr>
        <p:spPr>
          <a:xfrm>
            <a:off x="9877261" y="6328248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93876A6-2070-5562-8ED0-D131635F947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381" y="70860"/>
            <a:ext cx="5831054" cy="513932"/>
          </a:xfrm>
          <a:prstGeom prst="rect">
            <a:avLst/>
          </a:prstGeom>
        </p:spPr>
      </p:pic>
      <p:pic>
        <p:nvPicPr>
          <p:cNvPr id="5" name="Z_[09-15]_kiku1">
            <a:hlinkClick r:id="" action="ppaction://media"/>
            <a:extLst>
              <a:ext uri="{FF2B5EF4-FFF2-40B4-BE49-F238E27FC236}">
                <a16:creationId xmlns:a16="http://schemas.microsoft.com/office/drawing/2014/main" id="{76F4F648-F932-FFCC-B145-9304CFC9A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56215" y="5663987"/>
            <a:ext cx="283230" cy="283230"/>
          </a:xfrm>
          <a:prstGeom prst="rect">
            <a:avLst/>
          </a:prstGeom>
        </p:spPr>
      </p:pic>
      <p:pic>
        <p:nvPicPr>
          <p:cNvPr id="7" name="Z_[09-16]_kiku2">
            <a:hlinkClick r:id="" action="ppaction://media"/>
            <a:extLst>
              <a:ext uri="{FF2B5EF4-FFF2-40B4-BE49-F238E27FC236}">
                <a16:creationId xmlns:a16="http://schemas.microsoft.com/office/drawing/2014/main" id="{AEE9EB67-32D8-5A9E-049C-0F7B83B684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82948" y="5640359"/>
            <a:ext cx="289137" cy="283230"/>
          </a:xfrm>
          <a:prstGeom prst="rect">
            <a:avLst/>
          </a:prstGeom>
        </p:spPr>
      </p:pic>
      <p:pic>
        <p:nvPicPr>
          <p:cNvPr id="8" name="Z_[09-17]_kiku3">
            <a:hlinkClick r:id="" action="ppaction://media"/>
            <a:extLst>
              <a:ext uri="{FF2B5EF4-FFF2-40B4-BE49-F238E27FC236}">
                <a16:creationId xmlns:a16="http://schemas.microsoft.com/office/drawing/2014/main" id="{8A6BA172-A67D-6633-B635-9BCFBB5AAB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24447" y="5665464"/>
            <a:ext cx="283230" cy="283230"/>
          </a:xfrm>
          <a:prstGeom prst="rect">
            <a:avLst/>
          </a:prstGeom>
        </p:spPr>
      </p:pic>
      <p:pic>
        <p:nvPicPr>
          <p:cNvPr id="9" name="Z_[09-18]_kiku4">
            <a:hlinkClick r:id="" action="ppaction://media"/>
            <a:extLst>
              <a:ext uri="{FF2B5EF4-FFF2-40B4-BE49-F238E27FC236}">
                <a16:creationId xmlns:a16="http://schemas.microsoft.com/office/drawing/2014/main" id="{5D03FFB5-D9EB-29F1-2545-645B1FD0FE8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51180" y="5665464"/>
            <a:ext cx="289137" cy="28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9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ADDA6C8B-E78A-D5C3-5BC1-388A2E8506A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55" y="5204002"/>
            <a:ext cx="9030021" cy="15992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3E78431-A5C7-AF5B-FFBB-BA2B9DB4A4A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859"/>
            <a:ext cx="2849880" cy="76637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BF5423C-C6BA-6719-ABD0-F7D426E3521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585" y="977630"/>
            <a:ext cx="2689850" cy="250580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4555DA9-92A5-64F8-3505-0C819B540B1C}"/>
              </a:ext>
            </a:extLst>
          </p:cNvPr>
          <p:cNvSpPr txBox="1"/>
          <p:nvPr/>
        </p:nvSpPr>
        <p:spPr>
          <a:xfrm>
            <a:off x="2830170" y="5973262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ｄ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987059A-FB5A-B0C8-AF66-08408EA1CD0E}"/>
              </a:ext>
            </a:extLst>
          </p:cNvPr>
          <p:cNvSpPr txBox="1"/>
          <p:nvPr/>
        </p:nvSpPr>
        <p:spPr>
          <a:xfrm>
            <a:off x="3297641" y="6366100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343B240-0620-6536-7213-1EEBDC150353}"/>
              </a:ext>
            </a:extLst>
          </p:cNvPr>
          <p:cNvSpPr txBox="1"/>
          <p:nvPr/>
        </p:nvSpPr>
        <p:spPr>
          <a:xfrm>
            <a:off x="5310609" y="5964908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7BAFF65-514C-29F2-A53D-0BFF0D566E6E}"/>
              </a:ext>
            </a:extLst>
          </p:cNvPr>
          <p:cNvSpPr txBox="1"/>
          <p:nvPr/>
        </p:nvSpPr>
        <p:spPr>
          <a:xfrm>
            <a:off x="6969092" y="5989200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76693B1-0EB5-CFD1-4365-669738E4C1E2}"/>
              </a:ext>
            </a:extLst>
          </p:cNvPr>
          <p:cNvSpPr txBox="1"/>
          <p:nvPr/>
        </p:nvSpPr>
        <p:spPr>
          <a:xfrm>
            <a:off x="3376868" y="5942763"/>
            <a:ext cx="493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5836874-7DC5-10D5-0A9D-B348193A28FC}"/>
              </a:ext>
            </a:extLst>
          </p:cNvPr>
          <p:cNvSpPr txBox="1"/>
          <p:nvPr/>
        </p:nvSpPr>
        <p:spPr>
          <a:xfrm>
            <a:off x="3917236" y="5956554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8196C9C-7289-597D-2FA6-59BF88773170}"/>
              </a:ext>
            </a:extLst>
          </p:cNvPr>
          <p:cNvSpPr txBox="1"/>
          <p:nvPr/>
        </p:nvSpPr>
        <p:spPr>
          <a:xfrm>
            <a:off x="5225082" y="6375714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-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6A9ABED-718F-9014-4094-476BF58BEA59}"/>
              </a:ext>
            </a:extLst>
          </p:cNvPr>
          <p:cNvSpPr txBox="1"/>
          <p:nvPr/>
        </p:nvSpPr>
        <p:spPr>
          <a:xfrm>
            <a:off x="6703982" y="6360025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4BFD866-D664-B357-8B17-9583CE29469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39" y="754225"/>
            <a:ext cx="2849880" cy="68357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7ADB8CB4-2B17-4A78-4DBF-E94F4BBFE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62" y="1493098"/>
            <a:ext cx="8630494" cy="3680405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636F877-7642-07CC-619B-5D4F4A5E238F}"/>
              </a:ext>
            </a:extLst>
          </p:cNvPr>
          <p:cNvSpPr txBox="1"/>
          <p:nvPr/>
        </p:nvSpPr>
        <p:spPr>
          <a:xfrm>
            <a:off x="7377147" y="6350793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808FA29-E7FD-B6A1-6B66-295B28548216}"/>
              </a:ext>
            </a:extLst>
          </p:cNvPr>
          <p:cNvSpPr txBox="1"/>
          <p:nvPr/>
        </p:nvSpPr>
        <p:spPr>
          <a:xfrm>
            <a:off x="8845658" y="5973261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ｂ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CDD523E-3F13-8088-FE92-393CD47CC414}"/>
              </a:ext>
            </a:extLst>
          </p:cNvPr>
          <p:cNvSpPr txBox="1"/>
          <p:nvPr/>
        </p:nvSpPr>
        <p:spPr>
          <a:xfrm>
            <a:off x="8794041" y="6366099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B871858-03ED-D305-D578-A03782CD788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381" y="70860"/>
            <a:ext cx="5831054" cy="513932"/>
          </a:xfrm>
          <a:prstGeom prst="rect">
            <a:avLst/>
          </a:prstGeom>
        </p:spPr>
      </p:pic>
      <p:pic>
        <p:nvPicPr>
          <p:cNvPr id="3" name="Z_[09-15]_kiku1">
            <a:hlinkClick r:id="" action="ppaction://media"/>
            <a:extLst>
              <a:ext uri="{FF2B5EF4-FFF2-40B4-BE49-F238E27FC236}">
                <a16:creationId xmlns:a16="http://schemas.microsoft.com/office/drawing/2014/main" id="{A24BA56A-714F-ECE0-C640-99CCC57A1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25666" y="5663282"/>
            <a:ext cx="293494" cy="293494"/>
          </a:xfrm>
          <a:prstGeom prst="rect">
            <a:avLst/>
          </a:prstGeom>
        </p:spPr>
      </p:pic>
      <p:pic>
        <p:nvPicPr>
          <p:cNvPr id="7" name="Z_[09-16]_kiku2">
            <a:hlinkClick r:id="" action="ppaction://media"/>
            <a:extLst>
              <a:ext uri="{FF2B5EF4-FFF2-40B4-BE49-F238E27FC236}">
                <a16:creationId xmlns:a16="http://schemas.microsoft.com/office/drawing/2014/main" id="{4454FD79-FFA7-A51A-5C8E-36ED63C6E4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52508" y="5647240"/>
            <a:ext cx="302787" cy="293494"/>
          </a:xfrm>
          <a:prstGeom prst="rect">
            <a:avLst/>
          </a:prstGeom>
        </p:spPr>
      </p:pic>
      <p:pic>
        <p:nvPicPr>
          <p:cNvPr id="8" name="Z_[09-17]_kiku3">
            <a:hlinkClick r:id="" action="ppaction://media"/>
            <a:extLst>
              <a:ext uri="{FF2B5EF4-FFF2-40B4-BE49-F238E27FC236}">
                <a16:creationId xmlns:a16="http://schemas.microsoft.com/office/drawing/2014/main" id="{9CF97B99-2D04-A68C-979F-25E8812610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01949" y="5663282"/>
            <a:ext cx="293494" cy="293494"/>
          </a:xfrm>
          <a:prstGeom prst="rect">
            <a:avLst/>
          </a:prstGeom>
        </p:spPr>
      </p:pic>
      <p:pic>
        <p:nvPicPr>
          <p:cNvPr id="9" name="Z_[09-18]_kiku4">
            <a:hlinkClick r:id="" action="ppaction://media"/>
            <a:extLst>
              <a:ext uri="{FF2B5EF4-FFF2-40B4-BE49-F238E27FC236}">
                <a16:creationId xmlns:a16="http://schemas.microsoft.com/office/drawing/2014/main" id="{3D0D481C-6D2F-BC97-E842-3DEBED253AA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27717" y="5653991"/>
            <a:ext cx="302787" cy="30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2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3E78431-A5C7-AF5B-FFBB-BA2B9DB4A4A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859"/>
            <a:ext cx="2849880" cy="76637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BF5423C-C6BA-6719-ABD0-F7D426E3521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150" y="989866"/>
            <a:ext cx="2689850" cy="250580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6F24F57-2B9F-21D7-9A65-37C871D9EC5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0643"/>
            <a:ext cx="7004955" cy="77984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7FC2D9F-B973-F64C-147D-773A9E2B779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2501530"/>
            <a:ext cx="8362465" cy="185494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1A66CED-8EA4-7BE9-C076-A6D0D6DF0A2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381" y="70860"/>
            <a:ext cx="5831054" cy="513932"/>
          </a:xfrm>
          <a:prstGeom prst="rect">
            <a:avLst/>
          </a:prstGeom>
        </p:spPr>
      </p:pic>
      <p:pic>
        <p:nvPicPr>
          <p:cNvPr id="2" name="Z_[09-15]_kiku1">
            <a:hlinkClick r:id="" action="ppaction://media"/>
            <a:extLst>
              <a:ext uri="{FF2B5EF4-FFF2-40B4-BE49-F238E27FC236}">
                <a16:creationId xmlns:a16="http://schemas.microsoft.com/office/drawing/2014/main" id="{C3B22DCB-4DB7-B221-3728-AC22CFA8B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26888" y="1596510"/>
            <a:ext cx="282319" cy="282319"/>
          </a:xfrm>
          <a:prstGeom prst="rect">
            <a:avLst/>
          </a:prstGeom>
        </p:spPr>
      </p:pic>
      <p:pic>
        <p:nvPicPr>
          <p:cNvPr id="5" name="Z_[09-16]_kiku2">
            <a:hlinkClick r:id="" action="ppaction://media"/>
            <a:extLst>
              <a:ext uri="{FF2B5EF4-FFF2-40B4-BE49-F238E27FC236}">
                <a16:creationId xmlns:a16="http://schemas.microsoft.com/office/drawing/2014/main" id="{210E930B-52DB-6574-F32F-1B9A2B16BD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52848" y="1596510"/>
            <a:ext cx="282319" cy="282319"/>
          </a:xfrm>
          <a:prstGeom prst="rect">
            <a:avLst/>
          </a:prstGeom>
        </p:spPr>
      </p:pic>
      <p:pic>
        <p:nvPicPr>
          <p:cNvPr id="7" name="Z_[09-17]_kiku3">
            <a:hlinkClick r:id="" action="ppaction://media"/>
            <a:extLst>
              <a:ext uri="{FF2B5EF4-FFF2-40B4-BE49-F238E27FC236}">
                <a16:creationId xmlns:a16="http://schemas.microsoft.com/office/drawing/2014/main" id="{E38F4EC3-ABE8-FCA8-1304-EB504DCB5F3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68509" y="1596510"/>
            <a:ext cx="282319" cy="282319"/>
          </a:xfrm>
          <a:prstGeom prst="rect">
            <a:avLst/>
          </a:prstGeom>
        </p:spPr>
      </p:pic>
      <p:pic>
        <p:nvPicPr>
          <p:cNvPr id="8" name="Z_[09-18]_kiku4">
            <a:hlinkClick r:id="" action="ppaction://media"/>
            <a:extLst>
              <a:ext uri="{FF2B5EF4-FFF2-40B4-BE49-F238E27FC236}">
                <a16:creationId xmlns:a16="http://schemas.microsoft.com/office/drawing/2014/main" id="{B56DAABC-87DA-E685-6A53-2D19DCCDD74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94469" y="1596510"/>
            <a:ext cx="282319" cy="28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24467619-4477-FEF9-A402-ABD3D5AFE5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713303"/>
            <a:ext cx="10207256" cy="270365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3122242" y="1854309"/>
            <a:ext cx="23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かえる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618923-464E-3FDB-02B5-DCB625E8017B}"/>
              </a:ext>
            </a:extLst>
          </p:cNvPr>
          <p:cNvSpPr txBox="1"/>
          <p:nvPr/>
        </p:nvSpPr>
        <p:spPr>
          <a:xfrm>
            <a:off x="4089054" y="2483563"/>
            <a:ext cx="181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りょこうする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13D26B-1EB2-FE7E-BB57-74A32C522366}"/>
              </a:ext>
            </a:extLst>
          </p:cNvPr>
          <p:cNvSpPr txBox="1"/>
          <p:nvPr/>
        </p:nvSpPr>
        <p:spPr>
          <a:xfrm>
            <a:off x="4089054" y="3127287"/>
            <a:ext cx="23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ながら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72A6A29-4655-8022-25D3-C766FA5F66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381" y="70860"/>
            <a:ext cx="5831054" cy="51393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DC194A3-CB36-3CE8-D835-265D4531469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23" y="876736"/>
            <a:ext cx="6096000" cy="788737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4B1B707-FFF9-8A88-4506-661AF00C6B6D}"/>
              </a:ext>
            </a:extLst>
          </p:cNvPr>
          <p:cNvSpPr txBox="1"/>
          <p:nvPr/>
        </p:nvSpPr>
        <p:spPr>
          <a:xfrm>
            <a:off x="2752896" y="3736915"/>
            <a:ext cx="23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によって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84B217A-D9D0-F37C-6869-3F30DAE6398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654" y="4259076"/>
            <a:ext cx="7575134" cy="949573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89C5D034-A8D3-65A7-002A-769B8F5A6E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654" y="5308440"/>
            <a:ext cx="5742583" cy="74943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AE5F2652-E6EA-AEDF-732A-833E2E59D0E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654" y="6134725"/>
            <a:ext cx="4842581" cy="700335"/>
          </a:xfrm>
          <a:prstGeom prst="rect">
            <a:avLst/>
          </a:prstGeom>
        </p:spPr>
      </p:pic>
      <p:pic>
        <p:nvPicPr>
          <p:cNvPr id="3" name="Z_[09-19]_katachi">
            <a:hlinkClick r:id="" action="ppaction://media"/>
            <a:extLst>
              <a:ext uri="{FF2B5EF4-FFF2-40B4-BE49-F238E27FC236}">
                <a16:creationId xmlns:a16="http://schemas.microsoft.com/office/drawing/2014/main" id="{207B079E-AF04-10CC-C7DB-B7A592EFE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9780" y="1066199"/>
            <a:ext cx="282318" cy="28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3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1" grpId="0"/>
      <p:bldP spid="13" grpId="0"/>
      <p:bldP spid="20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10607</TotalTime>
  <Words>166</Words>
  <Application>Microsoft Office PowerPoint</Application>
  <PresentationFormat>Widescreen</PresentationFormat>
  <Paragraphs>71</Paragraphs>
  <Slides>29</Slides>
  <Notes>23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UD デジタル 教科書体 NK-B</vt:lpstr>
      <vt:lpstr>UD デジタル 教科書体 NK-R</vt:lpstr>
      <vt:lpstr>UD デジタル 教科書体 NK-R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654</cp:revision>
  <dcterms:created xsi:type="dcterms:W3CDTF">2025-03-04T06:27:47Z</dcterms:created>
  <dcterms:modified xsi:type="dcterms:W3CDTF">2026-02-27T07:38:02Z</dcterms:modified>
</cp:coreProperties>
</file>